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63" r:id="rId2"/>
    <p:sldId id="333" r:id="rId3"/>
    <p:sldId id="285" r:id="rId4"/>
    <p:sldId id="286" r:id="rId5"/>
    <p:sldId id="363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365" r:id="rId16"/>
    <p:sldId id="369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CC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560" autoAdjust="0"/>
    <p:restoredTop sz="61922" autoAdjust="0"/>
  </p:normalViewPr>
  <p:slideViewPr>
    <p:cSldViewPr>
      <p:cViewPr varScale="1">
        <p:scale>
          <a:sx n="93" d="100"/>
          <a:sy n="93" d="100"/>
        </p:scale>
        <p:origin x="-39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79F8E3-8C9F-480F-99A0-AF1BD2C57469}" type="doc">
      <dgm:prSet loTypeId="urn:microsoft.com/office/officeart/2005/8/layout/radial1" loCatId="relationship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IN"/>
        </a:p>
      </dgm:t>
    </dgm:pt>
    <dgm:pt modelId="{368FBED5-CCDE-4E64-BC9C-508F9E329D4E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 smtClean="0">
              <a:latin typeface="Berlin Sans FB" pitchFamily="34" charset="0"/>
            </a:rPr>
            <a:t>3 Sources of Information</a:t>
          </a:r>
          <a:endParaRPr lang="en-IN" dirty="0">
            <a:latin typeface="Berlin Sans FB" pitchFamily="34" charset="0"/>
          </a:endParaRPr>
        </a:p>
      </dgm:t>
    </dgm:pt>
    <dgm:pt modelId="{486B85E0-87E5-450B-B6BC-CDD45843A439}" type="parTrans" cxnId="{17C92610-D310-4EF9-AE83-2892E04C298F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9CE79DC3-8EA8-45E5-91C7-CBA751560BE2}" type="sibTrans" cxnId="{17C92610-D310-4EF9-AE83-2892E04C298F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575CCDED-F1E6-4D88-B758-F24D54748CA1}">
      <dgm:prSet phldrT="[Text]"/>
      <dgm:spPr/>
      <dgm:t>
        <a:bodyPr/>
        <a:lstStyle/>
        <a:p>
          <a:r>
            <a:rPr lang="en-US" dirty="0" smtClean="0">
              <a:latin typeface="Berlin Sans FB" pitchFamily="34" charset="0"/>
            </a:rPr>
            <a:t>Medical Reports</a:t>
          </a:r>
          <a:endParaRPr lang="en-IN" dirty="0">
            <a:latin typeface="Berlin Sans FB" pitchFamily="34" charset="0"/>
          </a:endParaRPr>
        </a:p>
      </dgm:t>
    </dgm:pt>
    <dgm:pt modelId="{049EE2AA-B5E5-429C-BB81-B3A1BF6E02E4}" type="parTrans" cxnId="{915370FF-E924-4548-AA33-1BD092184061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B644BBB1-2E30-4579-9DBC-11878ADB5998}" type="sibTrans" cxnId="{915370FF-E924-4548-AA33-1BD092184061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D2D0FBDF-AF37-4935-9743-83FEBF96CCA4}">
      <dgm:prSet phldrT="[Text]"/>
      <dgm:spPr/>
      <dgm:t>
        <a:bodyPr/>
        <a:lstStyle/>
        <a:p>
          <a:r>
            <a:rPr lang="en-US" dirty="0" smtClean="0">
              <a:latin typeface="Berlin Sans FB" pitchFamily="34" charset="0"/>
            </a:rPr>
            <a:t>Interaction with Caregivers</a:t>
          </a:r>
          <a:endParaRPr lang="en-IN" dirty="0">
            <a:latin typeface="Berlin Sans FB" pitchFamily="34" charset="0"/>
          </a:endParaRPr>
        </a:p>
      </dgm:t>
    </dgm:pt>
    <dgm:pt modelId="{74B6C3BD-4466-48A2-8938-F00D6AC4B69A}" type="parTrans" cxnId="{2D0E50B6-A1D9-4DF1-8F54-2D61C93FF8F7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C8C17D67-2FE8-4B29-877F-E8FDF3F90BFA}" type="sibTrans" cxnId="{2D0E50B6-A1D9-4DF1-8F54-2D61C93FF8F7}">
      <dgm:prSet/>
      <dgm:spPr/>
      <dgm:t>
        <a:bodyPr/>
        <a:lstStyle/>
        <a:p>
          <a:endParaRPr lang="en-IN">
            <a:latin typeface="Berlin Sans FB" pitchFamily="34" charset="0"/>
          </a:endParaRPr>
        </a:p>
      </dgm:t>
    </dgm:pt>
    <dgm:pt modelId="{13EEFB2F-4E04-48A6-8C2D-65F602BC603A}">
      <dgm:prSet phldrT="[Text]"/>
      <dgm:spPr/>
      <dgm:t>
        <a:bodyPr/>
        <a:lstStyle/>
        <a:p>
          <a:r>
            <a:rPr lang="en-US" smtClean="0">
              <a:latin typeface="Berlin Sans FB" pitchFamily="34" charset="0"/>
            </a:rPr>
            <a:t>Direct </a:t>
          </a:r>
          <a:r>
            <a:rPr lang="en-US" dirty="0" smtClean="0">
              <a:latin typeface="Berlin Sans FB" pitchFamily="34" charset="0"/>
            </a:rPr>
            <a:t>Observation</a:t>
          </a:r>
          <a:endParaRPr lang="en-IN" dirty="0">
            <a:latin typeface="Berlin Sans FB" pitchFamily="34" charset="0"/>
          </a:endParaRPr>
        </a:p>
      </dgm:t>
    </dgm:pt>
    <dgm:pt modelId="{027DF8B2-DD08-458E-877A-D7466A97EBE3}" type="parTrans" cxnId="{FCC92921-2AC1-45F3-9C57-DC6EAEDD09AC}">
      <dgm:prSet/>
      <dgm:spPr/>
      <dgm:t>
        <a:bodyPr/>
        <a:lstStyle/>
        <a:p>
          <a:endParaRPr lang="en-GB"/>
        </a:p>
      </dgm:t>
    </dgm:pt>
    <dgm:pt modelId="{BE59247A-6E4F-4E6A-A823-4F76E2A6F04C}" type="sibTrans" cxnId="{FCC92921-2AC1-45F3-9C57-DC6EAEDD09AC}">
      <dgm:prSet/>
      <dgm:spPr/>
      <dgm:t>
        <a:bodyPr/>
        <a:lstStyle/>
        <a:p>
          <a:endParaRPr lang="en-GB"/>
        </a:p>
      </dgm:t>
    </dgm:pt>
    <dgm:pt modelId="{05557D5B-050D-4438-A295-58F8A4F6B18A}" type="pres">
      <dgm:prSet presAssocID="{5079F8E3-8C9F-480F-99A0-AF1BD2C5746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67A69E8-246B-4E5B-A95B-8AF5026B4C44}" type="pres">
      <dgm:prSet presAssocID="{368FBED5-CCDE-4E64-BC9C-508F9E329D4E}" presName="centerShape" presStyleLbl="node0" presStyleIdx="0" presStyleCnt="1"/>
      <dgm:spPr/>
      <dgm:t>
        <a:bodyPr/>
        <a:lstStyle/>
        <a:p>
          <a:endParaRPr lang="en-GB"/>
        </a:p>
      </dgm:t>
    </dgm:pt>
    <dgm:pt modelId="{53B0AA24-D805-4388-8334-A7D7A63B6947}" type="pres">
      <dgm:prSet presAssocID="{027DF8B2-DD08-458E-877A-D7466A97EBE3}" presName="Name9" presStyleLbl="parChTrans1D2" presStyleIdx="0" presStyleCnt="3"/>
      <dgm:spPr/>
      <dgm:t>
        <a:bodyPr/>
        <a:lstStyle/>
        <a:p>
          <a:endParaRPr lang="en-GB"/>
        </a:p>
      </dgm:t>
    </dgm:pt>
    <dgm:pt modelId="{2E263374-2AA7-4503-B4BE-060293C3BB5B}" type="pres">
      <dgm:prSet presAssocID="{027DF8B2-DD08-458E-877A-D7466A97EBE3}" presName="connTx" presStyleLbl="parChTrans1D2" presStyleIdx="0" presStyleCnt="3"/>
      <dgm:spPr/>
      <dgm:t>
        <a:bodyPr/>
        <a:lstStyle/>
        <a:p>
          <a:endParaRPr lang="en-GB"/>
        </a:p>
      </dgm:t>
    </dgm:pt>
    <dgm:pt modelId="{6C21F8C5-2C89-41C2-97C1-BFE24E592B32}" type="pres">
      <dgm:prSet presAssocID="{13EEFB2F-4E04-48A6-8C2D-65F602BC60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CA8B1D-5B83-4763-B6DD-C9366704FDF2}" type="pres">
      <dgm:prSet presAssocID="{049EE2AA-B5E5-429C-BB81-B3A1BF6E02E4}" presName="Name9" presStyleLbl="parChTrans1D2" presStyleIdx="1" presStyleCnt="3"/>
      <dgm:spPr/>
      <dgm:t>
        <a:bodyPr/>
        <a:lstStyle/>
        <a:p>
          <a:endParaRPr lang="en-GB"/>
        </a:p>
      </dgm:t>
    </dgm:pt>
    <dgm:pt modelId="{4528C61D-19A9-40C8-8745-D9D459C6EC7F}" type="pres">
      <dgm:prSet presAssocID="{049EE2AA-B5E5-429C-BB81-B3A1BF6E02E4}" presName="connTx" presStyleLbl="parChTrans1D2" presStyleIdx="1" presStyleCnt="3"/>
      <dgm:spPr/>
      <dgm:t>
        <a:bodyPr/>
        <a:lstStyle/>
        <a:p>
          <a:endParaRPr lang="en-GB"/>
        </a:p>
      </dgm:t>
    </dgm:pt>
    <dgm:pt modelId="{D30C08A4-34B8-4E39-A3B1-F5195170E3CF}" type="pres">
      <dgm:prSet presAssocID="{575CCDED-F1E6-4D88-B758-F24D54748CA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425292-C16C-48E7-95F8-9FB96B111FD9}" type="pres">
      <dgm:prSet presAssocID="{74B6C3BD-4466-48A2-8938-F00D6AC4B69A}" presName="Name9" presStyleLbl="parChTrans1D2" presStyleIdx="2" presStyleCnt="3"/>
      <dgm:spPr/>
      <dgm:t>
        <a:bodyPr/>
        <a:lstStyle/>
        <a:p>
          <a:endParaRPr lang="en-GB"/>
        </a:p>
      </dgm:t>
    </dgm:pt>
    <dgm:pt modelId="{42826014-4622-41A3-965C-40AB1A550282}" type="pres">
      <dgm:prSet presAssocID="{74B6C3BD-4466-48A2-8938-F00D6AC4B69A}" presName="connTx" presStyleLbl="parChTrans1D2" presStyleIdx="2" presStyleCnt="3"/>
      <dgm:spPr/>
      <dgm:t>
        <a:bodyPr/>
        <a:lstStyle/>
        <a:p>
          <a:endParaRPr lang="en-GB"/>
        </a:p>
      </dgm:t>
    </dgm:pt>
    <dgm:pt modelId="{89F75E31-F7FF-4F7D-9B93-BD5D39120445}" type="pres">
      <dgm:prSet presAssocID="{D2D0FBDF-AF37-4935-9743-83FEBF96CCA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C6FEBA0-6C41-4C79-BB36-6F521EED6FEA}" type="presOf" srcId="{575CCDED-F1E6-4D88-B758-F24D54748CA1}" destId="{D30C08A4-34B8-4E39-A3B1-F5195170E3CF}" srcOrd="0" destOrd="0" presId="urn:microsoft.com/office/officeart/2005/8/layout/radial1"/>
    <dgm:cxn modelId="{17C92610-D310-4EF9-AE83-2892E04C298F}" srcId="{5079F8E3-8C9F-480F-99A0-AF1BD2C57469}" destId="{368FBED5-CCDE-4E64-BC9C-508F9E329D4E}" srcOrd="0" destOrd="0" parTransId="{486B85E0-87E5-450B-B6BC-CDD45843A439}" sibTransId="{9CE79DC3-8EA8-45E5-91C7-CBA751560BE2}"/>
    <dgm:cxn modelId="{4C50E2BD-3972-4054-BD25-87B3A5C18DFC}" type="presOf" srcId="{74B6C3BD-4466-48A2-8938-F00D6AC4B69A}" destId="{42826014-4622-41A3-965C-40AB1A550282}" srcOrd="1" destOrd="0" presId="urn:microsoft.com/office/officeart/2005/8/layout/radial1"/>
    <dgm:cxn modelId="{471F45F7-0A7E-4350-8E1D-1E18357642FE}" type="presOf" srcId="{049EE2AA-B5E5-429C-BB81-B3A1BF6E02E4}" destId="{E1CA8B1D-5B83-4763-B6DD-C9366704FDF2}" srcOrd="0" destOrd="0" presId="urn:microsoft.com/office/officeart/2005/8/layout/radial1"/>
    <dgm:cxn modelId="{93B464C0-37EB-4BA7-8A69-82435D03E8FE}" type="presOf" srcId="{027DF8B2-DD08-458E-877A-D7466A97EBE3}" destId="{53B0AA24-D805-4388-8334-A7D7A63B6947}" srcOrd="0" destOrd="0" presId="urn:microsoft.com/office/officeart/2005/8/layout/radial1"/>
    <dgm:cxn modelId="{7B597AC4-31DF-4EE0-B1BC-9FB714E4C939}" type="presOf" srcId="{13EEFB2F-4E04-48A6-8C2D-65F602BC603A}" destId="{6C21F8C5-2C89-41C2-97C1-BFE24E592B32}" srcOrd="0" destOrd="0" presId="urn:microsoft.com/office/officeart/2005/8/layout/radial1"/>
    <dgm:cxn modelId="{5B360C76-8394-4AA0-80FE-901D00C96D90}" type="presOf" srcId="{D2D0FBDF-AF37-4935-9743-83FEBF96CCA4}" destId="{89F75E31-F7FF-4F7D-9B93-BD5D39120445}" srcOrd="0" destOrd="0" presId="urn:microsoft.com/office/officeart/2005/8/layout/radial1"/>
    <dgm:cxn modelId="{BAAEE91A-FA19-4FD5-BB28-F243AEF34C7C}" type="presOf" srcId="{74B6C3BD-4466-48A2-8938-F00D6AC4B69A}" destId="{46425292-C16C-48E7-95F8-9FB96B111FD9}" srcOrd="0" destOrd="0" presId="urn:microsoft.com/office/officeart/2005/8/layout/radial1"/>
    <dgm:cxn modelId="{2D0E50B6-A1D9-4DF1-8F54-2D61C93FF8F7}" srcId="{368FBED5-CCDE-4E64-BC9C-508F9E329D4E}" destId="{D2D0FBDF-AF37-4935-9743-83FEBF96CCA4}" srcOrd="2" destOrd="0" parTransId="{74B6C3BD-4466-48A2-8938-F00D6AC4B69A}" sibTransId="{C8C17D67-2FE8-4B29-877F-E8FDF3F90BFA}"/>
    <dgm:cxn modelId="{915370FF-E924-4548-AA33-1BD092184061}" srcId="{368FBED5-CCDE-4E64-BC9C-508F9E329D4E}" destId="{575CCDED-F1E6-4D88-B758-F24D54748CA1}" srcOrd="1" destOrd="0" parTransId="{049EE2AA-B5E5-429C-BB81-B3A1BF6E02E4}" sibTransId="{B644BBB1-2E30-4579-9DBC-11878ADB5998}"/>
    <dgm:cxn modelId="{E17CB811-220C-4F1F-A96F-59982E235B90}" type="presOf" srcId="{049EE2AA-B5E5-429C-BB81-B3A1BF6E02E4}" destId="{4528C61D-19A9-40C8-8745-D9D459C6EC7F}" srcOrd="1" destOrd="0" presId="urn:microsoft.com/office/officeart/2005/8/layout/radial1"/>
    <dgm:cxn modelId="{BEA8558D-6880-432F-A943-B5404F19FEB1}" type="presOf" srcId="{027DF8B2-DD08-458E-877A-D7466A97EBE3}" destId="{2E263374-2AA7-4503-B4BE-060293C3BB5B}" srcOrd="1" destOrd="0" presId="urn:microsoft.com/office/officeart/2005/8/layout/radial1"/>
    <dgm:cxn modelId="{FCC92921-2AC1-45F3-9C57-DC6EAEDD09AC}" srcId="{368FBED5-CCDE-4E64-BC9C-508F9E329D4E}" destId="{13EEFB2F-4E04-48A6-8C2D-65F602BC603A}" srcOrd="0" destOrd="0" parTransId="{027DF8B2-DD08-458E-877A-D7466A97EBE3}" sibTransId="{BE59247A-6E4F-4E6A-A823-4F76E2A6F04C}"/>
    <dgm:cxn modelId="{0EE83B1C-D3A8-40FE-9519-CE436C371A75}" type="presOf" srcId="{368FBED5-CCDE-4E64-BC9C-508F9E329D4E}" destId="{267A69E8-246B-4E5B-A95B-8AF5026B4C44}" srcOrd="0" destOrd="0" presId="urn:microsoft.com/office/officeart/2005/8/layout/radial1"/>
    <dgm:cxn modelId="{72D635C8-F34B-4137-B352-99B0E7B121E5}" type="presOf" srcId="{5079F8E3-8C9F-480F-99A0-AF1BD2C57469}" destId="{05557D5B-050D-4438-A295-58F8A4F6B18A}" srcOrd="0" destOrd="0" presId="urn:microsoft.com/office/officeart/2005/8/layout/radial1"/>
    <dgm:cxn modelId="{0291B7AD-008B-4700-AABF-A3E81A2A7880}" type="presParOf" srcId="{05557D5B-050D-4438-A295-58F8A4F6B18A}" destId="{267A69E8-246B-4E5B-A95B-8AF5026B4C44}" srcOrd="0" destOrd="0" presId="urn:microsoft.com/office/officeart/2005/8/layout/radial1"/>
    <dgm:cxn modelId="{2EA6FA95-681E-41E1-8499-DFDA10828350}" type="presParOf" srcId="{05557D5B-050D-4438-A295-58F8A4F6B18A}" destId="{53B0AA24-D805-4388-8334-A7D7A63B6947}" srcOrd="1" destOrd="0" presId="urn:microsoft.com/office/officeart/2005/8/layout/radial1"/>
    <dgm:cxn modelId="{07D7710C-2FD4-453E-97AF-3DD3D79EB502}" type="presParOf" srcId="{53B0AA24-D805-4388-8334-A7D7A63B6947}" destId="{2E263374-2AA7-4503-B4BE-060293C3BB5B}" srcOrd="0" destOrd="0" presId="urn:microsoft.com/office/officeart/2005/8/layout/radial1"/>
    <dgm:cxn modelId="{AC085BD3-AB16-4E86-9688-4E36795A37EF}" type="presParOf" srcId="{05557D5B-050D-4438-A295-58F8A4F6B18A}" destId="{6C21F8C5-2C89-41C2-97C1-BFE24E592B32}" srcOrd="2" destOrd="0" presId="urn:microsoft.com/office/officeart/2005/8/layout/radial1"/>
    <dgm:cxn modelId="{8886CD83-739F-4086-9BF7-4F26F57530B1}" type="presParOf" srcId="{05557D5B-050D-4438-A295-58F8A4F6B18A}" destId="{E1CA8B1D-5B83-4763-B6DD-C9366704FDF2}" srcOrd="3" destOrd="0" presId="urn:microsoft.com/office/officeart/2005/8/layout/radial1"/>
    <dgm:cxn modelId="{4A229062-CE35-4620-B621-3F2A939811ED}" type="presParOf" srcId="{E1CA8B1D-5B83-4763-B6DD-C9366704FDF2}" destId="{4528C61D-19A9-40C8-8745-D9D459C6EC7F}" srcOrd="0" destOrd="0" presId="urn:microsoft.com/office/officeart/2005/8/layout/radial1"/>
    <dgm:cxn modelId="{ACE4D8E6-B252-46E2-AFDC-D2D53ED6D58A}" type="presParOf" srcId="{05557D5B-050D-4438-A295-58F8A4F6B18A}" destId="{D30C08A4-34B8-4E39-A3B1-F5195170E3CF}" srcOrd="4" destOrd="0" presId="urn:microsoft.com/office/officeart/2005/8/layout/radial1"/>
    <dgm:cxn modelId="{FB8D2325-857B-495E-9F3B-BD6885A75AA8}" type="presParOf" srcId="{05557D5B-050D-4438-A295-58F8A4F6B18A}" destId="{46425292-C16C-48E7-95F8-9FB96B111FD9}" srcOrd="5" destOrd="0" presId="urn:microsoft.com/office/officeart/2005/8/layout/radial1"/>
    <dgm:cxn modelId="{EBAD5B0E-0CBC-4105-A7F5-6A8E0457463B}" type="presParOf" srcId="{46425292-C16C-48E7-95F8-9FB96B111FD9}" destId="{42826014-4622-41A3-965C-40AB1A550282}" srcOrd="0" destOrd="0" presId="urn:microsoft.com/office/officeart/2005/8/layout/radial1"/>
    <dgm:cxn modelId="{50719154-B68C-4E79-8292-1F5E9B59E8F8}" type="presParOf" srcId="{05557D5B-050D-4438-A295-58F8A4F6B18A}" destId="{89F75E31-F7FF-4F7D-9B93-BD5D39120445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657743-05DF-44C3-A170-BFF5AA926A98}" type="doc">
      <dgm:prSet loTypeId="urn:microsoft.com/office/officeart/2005/8/layout/pList2#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F2B874EC-7CF9-4555-AC36-75A7BF3F1C54}">
      <dgm:prSet phldrT="[Text]" custT="1"/>
      <dgm:spPr/>
      <dgm:t>
        <a:bodyPr/>
        <a:lstStyle/>
        <a:p>
          <a:r>
            <a:rPr lang="en-GB" sz="1200" cap="none" smtClean="0">
              <a:latin typeface="+mj-lt"/>
            </a:rPr>
            <a:t>HEARING</a:t>
          </a:r>
          <a:endParaRPr lang="en-GB" sz="1200" dirty="0">
            <a:latin typeface="+mj-lt"/>
          </a:endParaRPr>
        </a:p>
      </dgm:t>
    </dgm:pt>
    <dgm:pt modelId="{C01D86C5-00E9-41E1-A20F-5C2F16C4FD9A}" type="parTrans" cxnId="{18328EA5-51F2-442F-95BC-EA1E8129E5AA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79B8FDF4-AA4B-4BCB-85A1-392175384400}" type="sibTrans" cxnId="{18328EA5-51F2-442F-95BC-EA1E8129E5AA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2DEE1F77-299A-4A7D-A8A7-84BE0B8CD1AF}">
      <dgm:prSet phldrT="[Text]" custT="1"/>
      <dgm:spPr/>
      <dgm:t>
        <a:bodyPr/>
        <a:lstStyle/>
        <a:p>
          <a:r>
            <a:rPr lang="en-GB" sz="1400" dirty="0" smtClean="0">
              <a:latin typeface="+mn-lt"/>
            </a:rPr>
            <a:t>Ear discharge and/or pain</a:t>
          </a:r>
          <a:endParaRPr lang="en-GB" sz="1400" dirty="0">
            <a:latin typeface="+mn-lt"/>
          </a:endParaRPr>
        </a:p>
      </dgm:t>
    </dgm:pt>
    <dgm:pt modelId="{E2C35D4E-5D18-420C-8426-99DA68C0D93F}" type="parTrans" cxnId="{030E464B-5428-4CE3-B3AD-46E5F362017D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E111370E-AC57-44A6-BA2A-400DFBACF758}" type="sibTrans" cxnId="{030E464B-5428-4CE3-B3AD-46E5F362017D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8C5F39DB-B7F9-4D4C-8FF1-C21467C15827}">
      <dgm:prSet custT="1"/>
      <dgm:spPr/>
      <dgm:t>
        <a:bodyPr/>
        <a:lstStyle/>
        <a:p>
          <a:r>
            <a:rPr lang="en-GB" sz="1200" smtClean="0">
              <a:latin typeface="+mj-lt"/>
            </a:rPr>
            <a:t>VISION</a:t>
          </a:r>
          <a:endParaRPr lang="en-GB" sz="1200" dirty="0">
            <a:latin typeface="+mj-lt"/>
          </a:endParaRPr>
        </a:p>
      </dgm:t>
    </dgm:pt>
    <dgm:pt modelId="{E8FE0C44-B310-4094-AFC2-0C71A5B53874}" type="sibTrans" cxnId="{12048E17-7B29-4C1C-852F-D98C1755B11B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FBD32340-CBC5-4E46-AC6B-C223AFA8E356}" type="parTrans" cxnId="{12048E17-7B29-4C1C-852F-D98C1755B11B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90018F13-A920-442A-9C1C-A3726715BFE1}">
      <dgm:prSet custT="1"/>
      <dgm:spPr/>
      <dgm:t>
        <a:bodyPr/>
        <a:lstStyle/>
        <a:p>
          <a:endParaRPr lang="en-GB" sz="1200" dirty="0">
            <a:solidFill>
              <a:sysClr val="windowText" lastClr="000000"/>
            </a:solidFill>
            <a:latin typeface="+mj-lt"/>
          </a:endParaRPr>
        </a:p>
      </dgm:t>
    </dgm:pt>
    <dgm:pt modelId="{F1585756-B162-48A4-B212-31C7A11B5125}" type="parTrans" cxnId="{7A9C42F3-9ADB-4168-A2D4-AD3418DA4718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1155A33C-C563-4A1E-A9C1-8CCB91201E27}" type="sibTrans" cxnId="{7A9C42F3-9ADB-4168-A2D4-AD3418DA4718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E1686D34-7AF4-4DEF-B429-8316A60E44CC}">
      <dgm:prSet phldrT="[Text]" custT="1"/>
      <dgm:spPr/>
      <dgm:t>
        <a:bodyPr/>
        <a:lstStyle/>
        <a:p>
          <a:r>
            <a:rPr lang="en-GB" sz="1400" smtClean="0">
              <a:latin typeface="+mn-lt"/>
            </a:rPr>
            <a:t>Lack of response to specific sounds (soft, shrill, from behind, etc.)</a:t>
          </a:r>
          <a:endParaRPr lang="en-GB" sz="1400" dirty="0" smtClean="0">
            <a:latin typeface="+mn-lt"/>
          </a:endParaRPr>
        </a:p>
      </dgm:t>
    </dgm:pt>
    <dgm:pt modelId="{48E1C5A3-22DB-4C8F-9C0C-039E3F78F247}" type="parTrans" cxnId="{105C9248-0B6D-4454-BF1A-DE9442742267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9EB1ED54-A2C4-482C-BA30-A11D4F989504}" type="sibTrans" cxnId="{105C9248-0B6D-4454-BF1A-DE9442742267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30642538-379E-4F17-A9CC-F1B98F8126C4}">
      <dgm:prSet phldrT="[Text]" custT="1"/>
      <dgm:spPr/>
      <dgm:t>
        <a:bodyPr/>
        <a:lstStyle/>
        <a:p>
          <a:r>
            <a:rPr lang="en-GB" sz="1400" dirty="0" smtClean="0">
              <a:latin typeface="+mn-lt"/>
            </a:rPr>
            <a:t>Defective speech</a:t>
          </a:r>
        </a:p>
      </dgm:t>
    </dgm:pt>
    <dgm:pt modelId="{9CBA31D1-50F7-48CC-8732-461C1D5B94CC}" type="parTrans" cxnId="{1739F944-F6BB-460B-A78C-D5E4F03D09C6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90FB6824-05E3-4924-8337-0E4C1C5F91AA}" type="sibTrans" cxnId="{1739F944-F6BB-460B-A78C-D5E4F03D09C6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17EDC50F-0A8C-4B51-85D9-895A67BEAF22}">
      <dgm:prSet phldrT="[Text]" custT="1"/>
      <dgm:spPr/>
      <dgm:t>
        <a:bodyPr/>
        <a:lstStyle/>
        <a:p>
          <a:r>
            <a:rPr lang="en-GB" sz="1400" dirty="0" smtClean="0">
              <a:latin typeface="+mn-lt"/>
            </a:rPr>
            <a:t>Difficulty understanding &amp; responding to speech</a:t>
          </a:r>
        </a:p>
      </dgm:t>
    </dgm:pt>
    <dgm:pt modelId="{30700C44-8A41-4300-A2F1-12AED7167B25}" type="parTrans" cxnId="{7B3C91F0-A851-41C9-B5AC-CD4AC48110AC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E11DFB68-A037-4D14-A762-57813CC2F592}" type="sibTrans" cxnId="{7B3C91F0-A851-41C9-B5AC-CD4AC48110AC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D29D69A0-3508-4671-A40B-F39B16EE5D84}">
      <dgm:prSet phldrT="[Text]" custT="1"/>
      <dgm:spPr/>
      <dgm:t>
        <a:bodyPr/>
        <a:lstStyle/>
        <a:p>
          <a:r>
            <a:rPr lang="en-GB" sz="1400" dirty="0" smtClean="0">
              <a:latin typeface="+mn-lt"/>
            </a:rPr>
            <a:t>Excessive use of gestures</a:t>
          </a:r>
        </a:p>
        <a:p>
          <a:endParaRPr lang="en-GB" sz="1200" dirty="0"/>
        </a:p>
      </dgm:t>
    </dgm:pt>
    <dgm:pt modelId="{2D35471F-6EEB-49E6-A34B-91F8D9E88BC0}" type="parTrans" cxnId="{ADF9F988-96C5-4F69-B581-AB9810860EB2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A0FE6308-7EF5-492E-9FF7-BED11DE2C1AC}" type="sibTrans" cxnId="{ADF9F988-96C5-4F69-B581-AB9810860EB2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0C3C2CE9-18BC-43E2-8AC1-811B5FA330C6}">
      <dgm:prSet custT="1"/>
      <dgm:spPr/>
      <dgm:t>
        <a:bodyPr/>
        <a:lstStyle/>
        <a:p>
          <a:r>
            <a:rPr lang="en-GB" sz="1400" dirty="0" smtClean="0">
              <a:latin typeface="+mn-lt"/>
            </a:rPr>
            <a:t>Secretion/ sore/ squint/ swelling in eyes</a:t>
          </a:r>
          <a:endParaRPr lang="en-GB" sz="1400" dirty="0">
            <a:latin typeface="+mn-lt"/>
          </a:endParaRPr>
        </a:p>
      </dgm:t>
    </dgm:pt>
    <dgm:pt modelId="{83AD1A23-3EAB-4F09-BD77-F1DEBC068FE8}" type="parTrans" cxnId="{E66AC5AD-1972-48E1-935D-3624730B2FC6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CE6D51B3-9CE0-48FA-8901-04758D47228E}" type="sibTrans" cxnId="{E66AC5AD-1972-48E1-935D-3624730B2FC6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E1799E8C-A502-4EFC-97BC-B882850E6D58}">
      <dgm:prSet custT="1"/>
      <dgm:spPr/>
      <dgm:t>
        <a:bodyPr/>
        <a:lstStyle/>
        <a:p>
          <a:endParaRPr lang="en-GB" sz="1200" dirty="0">
            <a:solidFill>
              <a:sysClr val="windowText" lastClr="000000"/>
            </a:solidFill>
            <a:latin typeface="+mj-lt"/>
          </a:endParaRPr>
        </a:p>
      </dgm:t>
    </dgm:pt>
    <dgm:pt modelId="{595D0E03-7A29-46D1-BD7E-732FD6AEEAD4}" type="parTrans" cxnId="{B9E3D1C5-B588-410A-83EA-E2CB738884AC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84CDB434-95D3-4665-B44A-3EC9AB6DBF20}" type="sibTrans" cxnId="{B9E3D1C5-B588-410A-83EA-E2CB738884AC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AA483E4E-4C69-414B-9238-722A158B695E}">
      <dgm:prSet custT="1"/>
      <dgm:spPr/>
      <dgm:t>
        <a:bodyPr/>
        <a:lstStyle/>
        <a:p>
          <a:r>
            <a:rPr lang="en-GB" sz="1400" dirty="0" smtClean="0">
              <a:latin typeface="+mn-lt"/>
            </a:rPr>
            <a:t>Straining close to focus at things in hand</a:t>
          </a:r>
          <a:endParaRPr lang="en-GB" sz="1400" dirty="0">
            <a:latin typeface="+mn-lt"/>
          </a:endParaRPr>
        </a:p>
      </dgm:t>
    </dgm:pt>
    <dgm:pt modelId="{42DB3BB6-83BB-4254-9BC9-78F9B3F1A286}" type="parTrans" cxnId="{2DB8A439-E25C-4B08-886D-42389DFE5B2D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53AE9321-D2C6-4264-8BFE-9151216AAE3D}" type="sibTrans" cxnId="{2DB8A439-E25C-4B08-886D-42389DFE5B2D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9832C1DC-BBE7-4D1C-840D-437E423AFD54}">
      <dgm:prSet custT="1"/>
      <dgm:spPr/>
      <dgm:t>
        <a:bodyPr/>
        <a:lstStyle/>
        <a:p>
          <a:r>
            <a:rPr lang="en-GB" sz="1400" dirty="0" smtClean="0">
              <a:latin typeface="+mn-lt"/>
            </a:rPr>
            <a:t>Bumping into things when moving</a:t>
          </a:r>
          <a:endParaRPr lang="en-GB" sz="1400" dirty="0">
            <a:latin typeface="+mn-lt"/>
          </a:endParaRPr>
        </a:p>
      </dgm:t>
    </dgm:pt>
    <dgm:pt modelId="{502C0E9A-B0C0-4E1A-B613-9B76C41D6D75}" type="parTrans" cxnId="{94025577-E7F1-4ABA-A143-95036181BC3F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DBE6AA1F-0C9A-441B-A32A-76D767B8BA0B}" type="sibTrans" cxnId="{94025577-E7F1-4ABA-A143-95036181BC3F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30C1BDEC-0988-4B02-B68E-A10CC9D92CEB}">
      <dgm:prSet custT="1"/>
      <dgm:spPr/>
      <dgm:t>
        <a:bodyPr/>
        <a:lstStyle/>
        <a:p>
          <a:r>
            <a:rPr lang="en-GB" sz="1400" dirty="0" smtClean="0">
              <a:latin typeface="+mn-lt"/>
            </a:rPr>
            <a:t>Complaining of too little/ too much light</a:t>
          </a:r>
          <a:endParaRPr lang="en-GB" sz="1400" dirty="0">
            <a:latin typeface="+mn-lt"/>
          </a:endParaRPr>
        </a:p>
      </dgm:t>
    </dgm:pt>
    <dgm:pt modelId="{EF744811-2F43-46D5-8F05-A2623D0F1BE6}" type="parTrans" cxnId="{27F2E194-FDCA-461F-8F06-5947D89FB2FD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10891161-4F2C-4818-B87A-F0F23C50BDCB}" type="sibTrans" cxnId="{27F2E194-FDCA-461F-8F06-5947D89FB2FD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DCABE6DE-4AE9-405B-8FD1-EBC48BAD50AF}">
      <dgm:prSet custT="1"/>
      <dgm:spPr/>
      <dgm:t>
        <a:bodyPr/>
        <a:lstStyle/>
        <a:p>
          <a:endParaRPr lang="en-GB" sz="1200" dirty="0">
            <a:solidFill>
              <a:sysClr val="windowText" lastClr="000000"/>
            </a:solidFill>
            <a:latin typeface="+mj-lt"/>
          </a:endParaRPr>
        </a:p>
      </dgm:t>
    </dgm:pt>
    <dgm:pt modelId="{87A2B0A4-7ACE-425D-AD45-75C3F88DA889}" type="parTrans" cxnId="{A17DD66A-91EB-44E2-80ED-AB95E3C553DC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BD76386E-489C-4E1D-8BFC-FA2E576A09D9}" type="sibTrans" cxnId="{A17DD66A-91EB-44E2-80ED-AB95E3C553DC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8D0AFCA7-A24A-42C1-B067-5A1BC6BB5489}">
      <dgm:prSet custT="1"/>
      <dgm:spPr/>
      <dgm:t>
        <a:bodyPr/>
        <a:lstStyle/>
        <a:p>
          <a:r>
            <a:rPr lang="en-GB" sz="1400" dirty="0" smtClean="0">
              <a:latin typeface="+mn-lt"/>
            </a:rPr>
            <a:t>Rubbing/ squeezing eyes</a:t>
          </a:r>
          <a:endParaRPr lang="en-GB" sz="1400" dirty="0">
            <a:latin typeface="+mn-lt"/>
          </a:endParaRPr>
        </a:p>
      </dgm:t>
    </dgm:pt>
    <dgm:pt modelId="{F8C90FB0-D273-42B7-B3AB-26389E171FD7}" type="parTrans" cxnId="{3CDE411B-243C-4C9F-9D45-BAA7FB6E4916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A6A04040-7E95-471A-9C46-82CEBF0B0841}" type="sibTrans" cxnId="{3CDE411B-243C-4C9F-9D45-BAA7FB6E4916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60E7FE34-F935-4000-9197-2E62A9A50905}">
      <dgm:prSet phldrT="[Text]" custT="1"/>
      <dgm:spPr/>
      <dgm:t>
        <a:bodyPr/>
        <a:lstStyle/>
        <a:p>
          <a:r>
            <a:rPr lang="en-GB" sz="1400" dirty="0" smtClean="0">
              <a:latin typeface="+mn-lt"/>
            </a:rPr>
            <a:t>Voice abnormalities</a:t>
          </a:r>
        </a:p>
      </dgm:t>
    </dgm:pt>
    <dgm:pt modelId="{D4CAFDAC-1EE6-4412-B6D6-A1282F0F9440}" type="parTrans" cxnId="{A0E965F6-1F0C-4D0B-BC89-E7D306E1C902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9B7F7E1D-1455-40AD-AD81-AAEF534893CD}" type="sibTrans" cxnId="{A0E965F6-1F0C-4D0B-BC89-E7D306E1C902}">
      <dgm:prSet/>
      <dgm:spPr/>
      <dgm:t>
        <a:bodyPr/>
        <a:lstStyle/>
        <a:p>
          <a:endParaRPr lang="en-GB" sz="1200">
            <a:solidFill>
              <a:sysClr val="windowText" lastClr="000000"/>
            </a:solidFill>
          </a:endParaRPr>
        </a:p>
      </dgm:t>
    </dgm:pt>
    <dgm:pt modelId="{AAD2E46B-9198-47E2-9C47-18B354FD4B82}" type="pres">
      <dgm:prSet presAssocID="{81657743-05DF-44C3-A170-BFF5AA926A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427202C-DEFD-4CCB-8117-698EA71DEF9E}" type="pres">
      <dgm:prSet presAssocID="{81657743-05DF-44C3-A170-BFF5AA926A98}" presName="bkgdShp" presStyleLbl="alignAccFollowNode1" presStyleIdx="0" presStyleCnt="1" custLinFactNeighborX="-7317" custLinFactNeighborY="-9977"/>
      <dgm:spPr/>
      <dgm:t>
        <a:bodyPr/>
        <a:lstStyle/>
        <a:p>
          <a:endParaRPr lang="en-GB"/>
        </a:p>
      </dgm:t>
    </dgm:pt>
    <dgm:pt modelId="{6213E35B-4E16-4D22-93CC-0AA5EABD4045}" type="pres">
      <dgm:prSet presAssocID="{81657743-05DF-44C3-A170-BFF5AA926A98}" presName="linComp" presStyleCnt="0"/>
      <dgm:spPr/>
      <dgm:t>
        <a:bodyPr/>
        <a:lstStyle/>
        <a:p>
          <a:endParaRPr lang="en-GB"/>
        </a:p>
      </dgm:t>
    </dgm:pt>
    <dgm:pt modelId="{D7A56835-F126-43A3-B313-964D0059D9EA}" type="pres">
      <dgm:prSet presAssocID="{F2B874EC-7CF9-4555-AC36-75A7BF3F1C54}" presName="compNode" presStyleCnt="0"/>
      <dgm:spPr/>
      <dgm:t>
        <a:bodyPr/>
        <a:lstStyle/>
        <a:p>
          <a:endParaRPr lang="en-GB"/>
        </a:p>
      </dgm:t>
    </dgm:pt>
    <dgm:pt modelId="{A52CFFCA-75E6-440F-9A54-15D36C4343A9}" type="pres">
      <dgm:prSet presAssocID="{F2B874EC-7CF9-4555-AC36-75A7BF3F1C5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4EE54B-BFD5-43EC-BE9B-B2C44611CBE4}" type="pres">
      <dgm:prSet presAssocID="{F2B874EC-7CF9-4555-AC36-75A7BF3F1C54}" presName="invisiNode" presStyleLbl="node1" presStyleIdx="0" presStyleCnt="2"/>
      <dgm:spPr/>
      <dgm:t>
        <a:bodyPr/>
        <a:lstStyle/>
        <a:p>
          <a:endParaRPr lang="en-GB"/>
        </a:p>
      </dgm:t>
    </dgm:pt>
    <dgm:pt modelId="{F9B292D7-A425-4B28-9531-81E32A5468B8}" type="pres">
      <dgm:prSet presAssocID="{F2B874EC-7CF9-4555-AC36-75A7BF3F1C54}" presName="imagNode" presStyleLbl="fgImgPlace1" presStyleIdx="0" presStyleCnt="2" custScaleY="10703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ECC1B274-D5E0-4F1A-8736-524CE16FD3C5}" type="pres">
      <dgm:prSet presAssocID="{79B8FDF4-AA4B-4BCB-85A1-392175384400}" presName="sibTrans" presStyleLbl="sibTrans2D1" presStyleIdx="0" presStyleCnt="0"/>
      <dgm:spPr/>
      <dgm:t>
        <a:bodyPr/>
        <a:lstStyle/>
        <a:p>
          <a:endParaRPr lang="en-GB"/>
        </a:p>
      </dgm:t>
    </dgm:pt>
    <dgm:pt modelId="{A24ABE71-00CD-4C8D-90F5-8EEFBB41B1EC}" type="pres">
      <dgm:prSet presAssocID="{8C5F39DB-B7F9-4D4C-8FF1-C21467C15827}" presName="compNode" presStyleCnt="0"/>
      <dgm:spPr/>
      <dgm:t>
        <a:bodyPr/>
        <a:lstStyle/>
        <a:p>
          <a:endParaRPr lang="en-GB"/>
        </a:p>
      </dgm:t>
    </dgm:pt>
    <dgm:pt modelId="{9F032ED3-FB8C-4F02-9130-37A28C0D444D}" type="pres">
      <dgm:prSet presAssocID="{8C5F39DB-B7F9-4D4C-8FF1-C21467C1582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4F56B1-59BD-4AE1-9875-66AC7EC190CE}" type="pres">
      <dgm:prSet presAssocID="{8C5F39DB-B7F9-4D4C-8FF1-C21467C15827}" presName="invisiNode" presStyleLbl="node1" presStyleIdx="1" presStyleCnt="2"/>
      <dgm:spPr/>
      <dgm:t>
        <a:bodyPr/>
        <a:lstStyle/>
        <a:p>
          <a:endParaRPr lang="en-GB"/>
        </a:p>
      </dgm:t>
    </dgm:pt>
    <dgm:pt modelId="{48793C77-E412-4755-9FA9-C6D91A7221F0}" type="pres">
      <dgm:prSet presAssocID="{8C5F39DB-B7F9-4D4C-8FF1-C21467C15827}" presName="imagNode" presStyleLbl="fgImgPlace1" presStyleIdx="1" presStyleCnt="2" custScaleY="108016"/>
      <dgm:spPr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GB"/>
        </a:p>
      </dgm:t>
    </dgm:pt>
  </dgm:ptLst>
  <dgm:cxnLst>
    <dgm:cxn modelId="{A425ACA3-A11A-4B0C-BE7B-8CB3F6D57A99}" type="presOf" srcId="{0C3C2CE9-18BC-43E2-8AC1-811B5FA330C6}" destId="{9F032ED3-FB8C-4F02-9130-37A28C0D444D}" srcOrd="0" destOrd="1" presId="urn:microsoft.com/office/officeart/2005/8/layout/pList2#1"/>
    <dgm:cxn modelId="{18328EA5-51F2-442F-95BC-EA1E8129E5AA}" srcId="{81657743-05DF-44C3-A170-BFF5AA926A98}" destId="{F2B874EC-7CF9-4555-AC36-75A7BF3F1C54}" srcOrd="0" destOrd="0" parTransId="{C01D86C5-00E9-41E1-A20F-5C2F16C4FD9A}" sibTransId="{79B8FDF4-AA4B-4BCB-85A1-392175384400}"/>
    <dgm:cxn modelId="{B9E3D1C5-B588-410A-83EA-E2CB738884AC}" srcId="{8C5F39DB-B7F9-4D4C-8FF1-C21467C15827}" destId="{E1799E8C-A502-4EFC-97BC-B882850E6D58}" srcOrd="6" destOrd="0" parTransId="{595D0E03-7A29-46D1-BD7E-732FD6AEEAD4}" sibTransId="{84CDB434-95D3-4665-B44A-3EC9AB6DBF20}"/>
    <dgm:cxn modelId="{A3C656B2-A6F0-49A7-A898-F19195521BA0}" type="presOf" srcId="{F2B874EC-7CF9-4555-AC36-75A7BF3F1C54}" destId="{A52CFFCA-75E6-440F-9A54-15D36C4343A9}" srcOrd="0" destOrd="0" presId="urn:microsoft.com/office/officeart/2005/8/layout/pList2#1"/>
    <dgm:cxn modelId="{E66AC5AD-1972-48E1-935D-3624730B2FC6}" srcId="{8C5F39DB-B7F9-4D4C-8FF1-C21467C15827}" destId="{0C3C2CE9-18BC-43E2-8AC1-811B5FA330C6}" srcOrd="0" destOrd="0" parTransId="{83AD1A23-3EAB-4F09-BD77-F1DEBC068FE8}" sibTransId="{CE6D51B3-9CE0-48FA-8901-04758D47228E}"/>
    <dgm:cxn modelId="{3CDE411B-243C-4C9F-9D45-BAA7FB6E4916}" srcId="{8C5F39DB-B7F9-4D4C-8FF1-C21467C15827}" destId="{8D0AFCA7-A24A-42C1-B067-5A1BC6BB5489}" srcOrd="1" destOrd="0" parTransId="{F8C90FB0-D273-42B7-B3AB-26389E171FD7}" sibTransId="{A6A04040-7E95-471A-9C46-82CEBF0B0841}"/>
    <dgm:cxn modelId="{94025577-E7F1-4ABA-A143-95036181BC3F}" srcId="{8C5F39DB-B7F9-4D4C-8FF1-C21467C15827}" destId="{9832C1DC-BBE7-4D1C-840D-437E423AFD54}" srcOrd="3" destOrd="0" parTransId="{502C0E9A-B0C0-4E1A-B613-9B76C41D6D75}" sibTransId="{DBE6AA1F-0C9A-441B-A32A-76D767B8BA0B}"/>
    <dgm:cxn modelId="{A0E965F6-1F0C-4D0B-BC89-E7D306E1C902}" srcId="{F2B874EC-7CF9-4555-AC36-75A7BF3F1C54}" destId="{60E7FE34-F935-4000-9197-2E62A9A50905}" srcOrd="2" destOrd="0" parTransId="{D4CAFDAC-1EE6-4412-B6D6-A1282F0F9440}" sibTransId="{9B7F7E1D-1455-40AD-AD81-AAEF534893CD}"/>
    <dgm:cxn modelId="{12048E17-7B29-4C1C-852F-D98C1755B11B}" srcId="{81657743-05DF-44C3-A170-BFF5AA926A98}" destId="{8C5F39DB-B7F9-4D4C-8FF1-C21467C15827}" srcOrd="1" destOrd="0" parTransId="{FBD32340-CBC5-4E46-AC6B-C223AFA8E356}" sibTransId="{E8FE0C44-B310-4094-AFC2-0C71A5B53874}"/>
    <dgm:cxn modelId="{7B3C91F0-A851-41C9-B5AC-CD4AC48110AC}" srcId="{F2B874EC-7CF9-4555-AC36-75A7BF3F1C54}" destId="{17EDC50F-0A8C-4B51-85D9-895A67BEAF22}" srcOrd="4" destOrd="0" parTransId="{30700C44-8A41-4300-A2F1-12AED7167B25}" sibTransId="{E11DFB68-A037-4D14-A762-57813CC2F592}"/>
    <dgm:cxn modelId="{33B14C05-0A2F-4C66-BD90-9CFB7111E9AB}" type="presOf" srcId="{E1799E8C-A502-4EFC-97BC-B882850E6D58}" destId="{9F032ED3-FB8C-4F02-9130-37A28C0D444D}" srcOrd="0" destOrd="7" presId="urn:microsoft.com/office/officeart/2005/8/layout/pList2#1"/>
    <dgm:cxn modelId="{5040CD90-6516-4E48-8FE5-20E346F8E0E4}" type="presOf" srcId="{90018F13-A920-442A-9C1C-A3726715BFE1}" destId="{9F032ED3-FB8C-4F02-9130-37A28C0D444D}" srcOrd="0" destOrd="8" presId="urn:microsoft.com/office/officeart/2005/8/layout/pList2#1"/>
    <dgm:cxn modelId="{98D83ACD-3E42-42BE-AABE-510DCB19B892}" type="presOf" srcId="{81657743-05DF-44C3-A170-BFF5AA926A98}" destId="{AAD2E46B-9198-47E2-9C47-18B354FD4B82}" srcOrd="0" destOrd="0" presId="urn:microsoft.com/office/officeart/2005/8/layout/pList2#1"/>
    <dgm:cxn modelId="{51BEC802-57C0-4D3C-8638-37426B936C2E}" type="presOf" srcId="{8D0AFCA7-A24A-42C1-B067-5A1BC6BB5489}" destId="{9F032ED3-FB8C-4F02-9130-37A28C0D444D}" srcOrd="0" destOrd="2" presId="urn:microsoft.com/office/officeart/2005/8/layout/pList2#1"/>
    <dgm:cxn modelId="{975B5CB0-CF11-4D3A-AC02-5C4AEDAE3E73}" type="presOf" srcId="{9832C1DC-BBE7-4D1C-840D-437E423AFD54}" destId="{9F032ED3-FB8C-4F02-9130-37A28C0D444D}" srcOrd="0" destOrd="4" presId="urn:microsoft.com/office/officeart/2005/8/layout/pList2#1"/>
    <dgm:cxn modelId="{105C9248-0B6D-4454-BF1A-DE9442742267}" srcId="{F2B874EC-7CF9-4555-AC36-75A7BF3F1C54}" destId="{E1686D34-7AF4-4DEF-B429-8316A60E44CC}" srcOrd="1" destOrd="0" parTransId="{48E1C5A3-22DB-4C8F-9C0C-039E3F78F247}" sibTransId="{9EB1ED54-A2C4-482C-BA30-A11D4F989504}"/>
    <dgm:cxn modelId="{27F2E194-FDCA-461F-8F06-5947D89FB2FD}" srcId="{8C5F39DB-B7F9-4D4C-8FF1-C21467C15827}" destId="{30C1BDEC-0988-4B02-B68E-A10CC9D92CEB}" srcOrd="4" destOrd="0" parTransId="{EF744811-2F43-46D5-8F05-A2623D0F1BE6}" sibTransId="{10891161-4F2C-4818-B87A-F0F23C50BDCB}"/>
    <dgm:cxn modelId="{A00B8698-F933-4FE4-AD33-ECAA0B593984}" type="presOf" srcId="{2DEE1F77-299A-4A7D-A8A7-84BE0B8CD1AF}" destId="{A52CFFCA-75E6-440F-9A54-15D36C4343A9}" srcOrd="0" destOrd="1" presId="urn:microsoft.com/office/officeart/2005/8/layout/pList2#1"/>
    <dgm:cxn modelId="{030E464B-5428-4CE3-B3AD-46E5F362017D}" srcId="{F2B874EC-7CF9-4555-AC36-75A7BF3F1C54}" destId="{2DEE1F77-299A-4A7D-A8A7-84BE0B8CD1AF}" srcOrd="0" destOrd="0" parTransId="{E2C35D4E-5D18-420C-8426-99DA68C0D93F}" sibTransId="{E111370E-AC57-44A6-BA2A-400DFBACF758}"/>
    <dgm:cxn modelId="{E0447539-FF74-4463-B47A-F127CA2E848A}" type="presOf" srcId="{D29D69A0-3508-4671-A40B-F39B16EE5D84}" destId="{A52CFFCA-75E6-440F-9A54-15D36C4343A9}" srcOrd="0" destOrd="6" presId="urn:microsoft.com/office/officeart/2005/8/layout/pList2#1"/>
    <dgm:cxn modelId="{DC44D2C6-A51E-4DFF-B740-2C926477BB7B}" type="presOf" srcId="{8C5F39DB-B7F9-4D4C-8FF1-C21467C15827}" destId="{9F032ED3-FB8C-4F02-9130-37A28C0D444D}" srcOrd="0" destOrd="0" presId="urn:microsoft.com/office/officeart/2005/8/layout/pList2#1"/>
    <dgm:cxn modelId="{ADF9F988-96C5-4F69-B581-AB9810860EB2}" srcId="{F2B874EC-7CF9-4555-AC36-75A7BF3F1C54}" destId="{D29D69A0-3508-4671-A40B-F39B16EE5D84}" srcOrd="5" destOrd="0" parTransId="{2D35471F-6EEB-49E6-A34B-91F8D9E88BC0}" sibTransId="{A0FE6308-7EF5-492E-9FF7-BED11DE2C1AC}"/>
    <dgm:cxn modelId="{B00974E6-170C-41F2-BFED-5F66720A2D31}" type="presOf" srcId="{79B8FDF4-AA4B-4BCB-85A1-392175384400}" destId="{ECC1B274-D5E0-4F1A-8736-524CE16FD3C5}" srcOrd="0" destOrd="0" presId="urn:microsoft.com/office/officeart/2005/8/layout/pList2#1"/>
    <dgm:cxn modelId="{FE750BFC-9D97-428F-9DB7-9748CD88192A}" type="presOf" srcId="{E1686D34-7AF4-4DEF-B429-8316A60E44CC}" destId="{A52CFFCA-75E6-440F-9A54-15D36C4343A9}" srcOrd="0" destOrd="2" presId="urn:microsoft.com/office/officeart/2005/8/layout/pList2#1"/>
    <dgm:cxn modelId="{7A9C42F3-9ADB-4168-A2D4-AD3418DA4718}" srcId="{8C5F39DB-B7F9-4D4C-8FF1-C21467C15827}" destId="{90018F13-A920-442A-9C1C-A3726715BFE1}" srcOrd="7" destOrd="0" parTransId="{F1585756-B162-48A4-B212-31C7A11B5125}" sibTransId="{1155A33C-C563-4A1E-A9C1-8CCB91201E27}"/>
    <dgm:cxn modelId="{2DB8A439-E25C-4B08-886D-42389DFE5B2D}" srcId="{8C5F39DB-B7F9-4D4C-8FF1-C21467C15827}" destId="{AA483E4E-4C69-414B-9238-722A158B695E}" srcOrd="2" destOrd="0" parTransId="{42DB3BB6-83BB-4254-9BC9-78F9B3F1A286}" sibTransId="{53AE9321-D2C6-4264-8BFE-9151216AAE3D}"/>
    <dgm:cxn modelId="{91FCA198-C89F-413C-852D-21820C096B4A}" type="presOf" srcId="{17EDC50F-0A8C-4B51-85D9-895A67BEAF22}" destId="{A52CFFCA-75E6-440F-9A54-15D36C4343A9}" srcOrd="0" destOrd="5" presId="urn:microsoft.com/office/officeart/2005/8/layout/pList2#1"/>
    <dgm:cxn modelId="{526B51E3-6F53-4221-89BF-10901C3A414C}" type="presOf" srcId="{60E7FE34-F935-4000-9197-2E62A9A50905}" destId="{A52CFFCA-75E6-440F-9A54-15D36C4343A9}" srcOrd="0" destOrd="3" presId="urn:microsoft.com/office/officeart/2005/8/layout/pList2#1"/>
    <dgm:cxn modelId="{DA0B137A-E752-43CB-8FF4-A83E51CC4C74}" type="presOf" srcId="{30642538-379E-4F17-A9CC-F1B98F8126C4}" destId="{A52CFFCA-75E6-440F-9A54-15D36C4343A9}" srcOrd="0" destOrd="4" presId="urn:microsoft.com/office/officeart/2005/8/layout/pList2#1"/>
    <dgm:cxn modelId="{C81C9C39-4E9B-47C8-B126-FA147727A312}" type="presOf" srcId="{30C1BDEC-0988-4B02-B68E-A10CC9D92CEB}" destId="{9F032ED3-FB8C-4F02-9130-37A28C0D444D}" srcOrd="0" destOrd="5" presId="urn:microsoft.com/office/officeart/2005/8/layout/pList2#1"/>
    <dgm:cxn modelId="{30DEEF6D-53FC-403D-AE0F-99BEA09A98CD}" type="presOf" srcId="{AA483E4E-4C69-414B-9238-722A158B695E}" destId="{9F032ED3-FB8C-4F02-9130-37A28C0D444D}" srcOrd="0" destOrd="3" presId="urn:microsoft.com/office/officeart/2005/8/layout/pList2#1"/>
    <dgm:cxn modelId="{A17DD66A-91EB-44E2-80ED-AB95E3C553DC}" srcId="{8C5F39DB-B7F9-4D4C-8FF1-C21467C15827}" destId="{DCABE6DE-4AE9-405B-8FD1-EBC48BAD50AF}" srcOrd="5" destOrd="0" parTransId="{87A2B0A4-7ACE-425D-AD45-75C3F88DA889}" sibTransId="{BD76386E-489C-4E1D-8BFC-FA2E576A09D9}"/>
    <dgm:cxn modelId="{7DED0B50-01C8-47D1-A95F-63CF5C4B5391}" type="presOf" srcId="{DCABE6DE-4AE9-405B-8FD1-EBC48BAD50AF}" destId="{9F032ED3-FB8C-4F02-9130-37A28C0D444D}" srcOrd="0" destOrd="6" presId="urn:microsoft.com/office/officeart/2005/8/layout/pList2#1"/>
    <dgm:cxn modelId="{1739F944-F6BB-460B-A78C-D5E4F03D09C6}" srcId="{F2B874EC-7CF9-4555-AC36-75A7BF3F1C54}" destId="{30642538-379E-4F17-A9CC-F1B98F8126C4}" srcOrd="3" destOrd="0" parTransId="{9CBA31D1-50F7-48CC-8732-461C1D5B94CC}" sibTransId="{90FB6824-05E3-4924-8337-0E4C1C5F91AA}"/>
    <dgm:cxn modelId="{A0E6FC0B-5D6C-45F1-A90C-CC0BF1BD1566}" type="presParOf" srcId="{AAD2E46B-9198-47E2-9C47-18B354FD4B82}" destId="{1427202C-DEFD-4CCB-8117-698EA71DEF9E}" srcOrd="0" destOrd="0" presId="urn:microsoft.com/office/officeart/2005/8/layout/pList2#1"/>
    <dgm:cxn modelId="{682D0533-CBFF-4BAC-AD97-BD145A5249E4}" type="presParOf" srcId="{AAD2E46B-9198-47E2-9C47-18B354FD4B82}" destId="{6213E35B-4E16-4D22-93CC-0AA5EABD4045}" srcOrd="1" destOrd="0" presId="urn:microsoft.com/office/officeart/2005/8/layout/pList2#1"/>
    <dgm:cxn modelId="{EA2C1478-C2C4-462A-9E0E-688F15B40222}" type="presParOf" srcId="{6213E35B-4E16-4D22-93CC-0AA5EABD4045}" destId="{D7A56835-F126-43A3-B313-964D0059D9EA}" srcOrd="0" destOrd="0" presId="urn:microsoft.com/office/officeart/2005/8/layout/pList2#1"/>
    <dgm:cxn modelId="{BD69BB80-ECE9-4D42-AC1B-2AEEAA8515EB}" type="presParOf" srcId="{D7A56835-F126-43A3-B313-964D0059D9EA}" destId="{A52CFFCA-75E6-440F-9A54-15D36C4343A9}" srcOrd="0" destOrd="0" presId="urn:microsoft.com/office/officeart/2005/8/layout/pList2#1"/>
    <dgm:cxn modelId="{8948503E-C455-4233-856B-99D3B89015AA}" type="presParOf" srcId="{D7A56835-F126-43A3-B313-964D0059D9EA}" destId="{F34EE54B-BFD5-43EC-BE9B-B2C44611CBE4}" srcOrd="1" destOrd="0" presId="urn:microsoft.com/office/officeart/2005/8/layout/pList2#1"/>
    <dgm:cxn modelId="{AB794B73-56F3-472A-A0FB-BC380257F095}" type="presParOf" srcId="{D7A56835-F126-43A3-B313-964D0059D9EA}" destId="{F9B292D7-A425-4B28-9531-81E32A5468B8}" srcOrd="2" destOrd="0" presId="urn:microsoft.com/office/officeart/2005/8/layout/pList2#1"/>
    <dgm:cxn modelId="{A863B374-9098-48F9-A56E-E23AF2DFD845}" type="presParOf" srcId="{6213E35B-4E16-4D22-93CC-0AA5EABD4045}" destId="{ECC1B274-D5E0-4F1A-8736-524CE16FD3C5}" srcOrd="1" destOrd="0" presId="urn:microsoft.com/office/officeart/2005/8/layout/pList2#1"/>
    <dgm:cxn modelId="{3B8A3844-90B3-47F0-A9C7-A5371536F9B7}" type="presParOf" srcId="{6213E35B-4E16-4D22-93CC-0AA5EABD4045}" destId="{A24ABE71-00CD-4C8D-90F5-8EEFBB41B1EC}" srcOrd="2" destOrd="0" presId="urn:microsoft.com/office/officeart/2005/8/layout/pList2#1"/>
    <dgm:cxn modelId="{D34D2FC4-91E0-4B9B-AE71-76BBAEB10EBA}" type="presParOf" srcId="{A24ABE71-00CD-4C8D-90F5-8EEFBB41B1EC}" destId="{9F032ED3-FB8C-4F02-9130-37A28C0D444D}" srcOrd="0" destOrd="0" presId="urn:microsoft.com/office/officeart/2005/8/layout/pList2#1"/>
    <dgm:cxn modelId="{24031D67-027C-4ABA-9C1D-E6AC8497C666}" type="presParOf" srcId="{A24ABE71-00CD-4C8D-90F5-8EEFBB41B1EC}" destId="{C94F56B1-59BD-4AE1-9875-66AC7EC190CE}" srcOrd="1" destOrd="0" presId="urn:microsoft.com/office/officeart/2005/8/layout/pList2#1"/>
    <dgm:cxn modelId="{A578757C-1BF3-499F-B692-53E2CE92E1FC}" type="presParOf" srcId="{A24ABE71-00CD-4C8D-90F5-8EEFBB41B1EC}" destId="{48793C77-E412-4755-9FA9-C6D91A7221F0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D6AFA1-A9C0-4E2C-B363-1A34395BE628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7DAF26DF-5845-47E5-949F-13129981FDA1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Berlin Sans FB" pitchFamily="34" charset="0"/>
            </a:rPr>
            <a:t> 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4B4C2D60-4E1C-43FC-A21B-8BBCAFECDAD5}" type="parTrans" cxnId="{D0F1870C-1975-4182-AA50-86A55191CF14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8B9CE4AF-9C31-49F9-9E27-90603464BF77}" type="sibTrans" cxnId="{D0F1870C-1975-4182-AA50-86A55191CF14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62B2B2A9-67F9-4D13-A017-B36E0BF77CDB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Berlin Sans FB" pitchFamily="34" charset="0"/>
            </a:rPr>
            <a:t>Audiology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DA52AAC0-142A-453E-9ED2-3810D88A59F5}" type="parTrans" cxnId="{2EC07186-D0F2-4606-B95E-2D7745B6B961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457CBBFD-2151-42E3-B620-6E34A4EE6A84}" type="sibTrans" cxnId="{2EC07186-D0F2-4606-B95E-2D7745B6B961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C03A2ACC-BBDE-42C3-91C7-BE565E3DFFDA}">
      <dgm:prSet phldrT="[Text]" custT="1"/>
      <dgm:spPr/>
      <dgm:t>
        <a:bodyPr/>
        <a:lstStyle/>
        <a:p>
          <a:r>
            <a:rPr lang="en-US" sz="1400" dirty="0" err="1" smtClean="0">
              <a:solidFill>
                <a:schemeClr val="tx1"/>
              </a:solidFill>
              <a:latin typeface="Berlin Sans FB" pitchFamily="34" charset="0"/>
            </a:rPr>
            <a:t>Ophthal-mology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A9427BEF-3B08-43E3-B991-613DAF47C426}" type="parTrans" cxnId="{23838252-6F47-45BD-8D42-AC235A259245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C6CCC41D-CB94-4E5F-8B5F-5384EC16E749}" type="sibTrans" cxnId="{23838252-6F47-45BD-8D42-AC235A259245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E7E35F44-0ECA-4526-A5FE-49A70CCD3F78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Berlin Sans FB" pitchFamily="34" charset="0"/>
            </a:rPr>
            <a:t>Orientation &amp; Mobility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B326C7A0-FCBC-40CD-B366-23FB0D4969DF}" type="parTrans" cxnId="{5A9B63E3-E7EE-482E-A40B-8CF8C6FEA293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DDD4CF1A-7BF2-4745-9DDB-85EE9DEF5DDE}" type="sibTrans" cxnId="{5A9B63E3-E7EE-482E-A40B-8CF8C6FEA293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FC4E4BD5-7735-434E-ADB4-03DCE23E4B04}">
      <dgm:prSet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Berlin Sans FB" pitchFamily="34" charset="0"/>
            </a:rPr>
            <a:t>Physical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72F9BDD1-57B1-4A2C-8A88-87EA728A8B6A}" type="parTrans" cxnId="{A29E174F-EBA6-4942-9080-4FD242D1CDAE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C0B04B2D-A77A-4D37-9C28-64DA7E352177}" type="sibTrans" cxnId="{A29E174F-EBA6-4942-9080-4FD242D1CDAE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7484F849-71B6-4833-9C78-72FA0A12507F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Berlin Sans FB" pitchFamily="34" charset="0"/>
            </a:rPr>
            <a:t>Intelligence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93240143-0933-4874-9639-0C60B70441AE}" type="parTrans" cxnId="{A53DFE7B-3CB2-4295-A842-9F58EE60EA4E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C7600068-3906-4F60-A594-D136C98B6B13}" type="sibTrans" cxnId="{A53DFE7B-3CB2-4295-A842-9F58EE60EA4E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42382AEB-792F-4EE5-9C02-8D91D67E4D66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Berlin Sans FB" pitchFamily="34" charset="0"/>
            </a:rPr>
            <a:t>Adaptive </a:t>
          </a:r>
          <a:r>
            <a:rPr lang="en-US" sz="1400" dirty="0" err="1" smtClean="0">
              <a:solidFill>
                <a:schemeClr val="tx1"/>
              </a:solidFill>
              <a:latin typeface="Berlin Sans FB" pitchFamily="34" charset="0"/>
            </a:rPr>
            <a:t>Behaviour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3C533D7A-014A-47B3-81BC-311367D1DDB5}" type="parTrans" cxnId="{CE40102C-A24B-4422-BAA8-E08BBCCA7B57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B71909AA-5D8A-439F-BBFC-48CC61555EEC}" type="sibTrans" cxnId="{CE40102C-A24B-4422-BAA8-E08BBCCA7B57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DB3B539C-2539-4F27-8B4F-60D4930B51F8}">
      <dgm:prSet phldrT="[Text]" custT="1"/>
      <dgm:spPr/>
      <dgm:t>
        <a:bodyPr/>
        <a:lstStyle/>
        <a:p>
          <a:r>
            <a:rPr lang="en-US" sz="1400" dirty="0" err="1" smtClean="0">
              <a:solidFill>
                <a:schemeClr val="tx1"/>
              </a:solidFill>
              <a:latin typeface="Berlin Sans FB" pitchFamily="34" charset="0"/>
            </a:rPr>
            <a:t>Communi-cation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537841B5-8F67-4431-B479-C42C0F396294}" type="parTrans" cxnId="{85653469-677A-4400-8BF3-2F74703EA87E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B0EE409E-711C-4BB3-AB01-641CAC2F6238}" type="sibTrans" cxnId="{85653469-677A-4400-8BF3-2F74703EA87E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AB2C2BCE-8125-4AA3-901D-56ADC82AB6B5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Berlin Sans FB" pitchFamily="34" charset="0"/>
            </a:rPr>
            <a:t>Functional &amp; Vocational</a:t>
          </a:r>
          <a:endParaRPr lang="en-IN" sz="1400" dirty="0">
            <a:solidFill>
              <a:schemeClr val="tx1"/>
            </a:solidFill>
            <a:latin typeface="Berlin Sans FB" pitchFamily="34" charset="0"/>
          </a:endParaRPr>
        </a:p>
      </dgm:t>
    </dgm:pt>
    <dgm:pt modelId="{EB1B47D3-15EB-4684-A5F0-30F5E61E4921}" type="parTrans" cxnId="{B30CB321-47C1-47D2-9942-626CEA8F5756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4C9CB375-1264-481D-976B-B65E62D33960}" type="sibTrans" cxnId="{B30CB321-47C1-47D2-9942-626CEA8F5756}">
      <dgm:prSet/>
      <dgm:spPr/>
      <dgm:t>
        <a:bodyPr/>
        <a:lstStyle/>
        <a:p>
          <a:endParaRPr lang="en-IN" sz="1400">
            <a:solidFill>
              <a:schemeClr val="tx1"/>
            </a:solidFill>
            <a:latin typeface="Berlin Sans FB" pitchFamily="34" charset="0"/>
          </a:endParaRPr>
        </a:p>
      </dgm:t>
    </dgm:pt>
    <dgm:pt modelId="{86519EE4-C526-42CC-B90D-51E6D233BF38}" type="pres">
      <dgm:prSet presAssocID="{F5D6AFA1-A9C0-4E2C-B363-1A34395BE62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3113AB9-EFD2-4766-9019-ACBFC7708476}" type="pres">
      <dgm:prSet presAssocID="{7DAF26DF-5845-47E5-949F-13129981FDA1}" presName="centerShape" presStyleLbl="node0" presStyleIdx="0" presStyleCnt="1"/>
      <dgm:spPr/>
      <dgm:t>
        <a:bodyPr/>
        <a:lstStyle/>
        <a:p>
          <a:endParaRPr lang="en-IN"/>
        </a:p>
      </dgm:t>
    </dgm:pt>
    <dgm:pt modelId="{C5C89A8D-D30E-4A6E-8AB6-C7DF76BDEEAE}" type="pres">
      <dgm:prSet presAssocID="{72F9BDD1-57B1-4A2C-8A88-87EA728A8B6A}" presName="parTrans" presStyleLbl="bgSibTrans2D1" presStyleIdx="0" presStyleCnt="8"/>
      <dgm:spPr/>
      <dgm:t>
        <a:bodyPr/>
        <a:lstStyle/>
        <a:p>
          <a:endParaRPr lang="en-IN"/>
        </a:p>
      </dgm:t>
    </dgm:pt>
    <dgm:pt modelId="{0CD15591-0657-4A9B-9F8E-10A96B13EFD9}" type="pres">
      <dgm:prSet presAssocID="{FC4E4BD5-7735-434E-ADB4-03DCE23E4B0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0B3EFC2-B162-41CB-9470-26B791DC2684}" type="pres">
      <dgm:prSet presAssocID="{DA52AAC0-142A-453E-9ED2-3810D88A59F5}" presName="parTrans" presStyleLbl="bgSibTrans2D1" presStyleIdx="1" presStyleCnt="8"/>
      <dgm:spPr/>
      <dgm:t>
        <a:bodyPr/>
        <a:lstStyle/>
        <a:p>
          <a:endParaRPr lang="en-IN"/>
        </a:p>
      </dgm:t>
    </dgm:pt>
    <dgm:pt modelId="{9DE41889-B082-4212-BDFD-E78F89D106B1}" type="pres">
      <dgm:prSet presAssocID="{62B2B2A9-67F9-4D13-A017-B36E0BF77CD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A9E80F-B6EE-486F-A339-2CD2DA3B327C}" type="pres">
      <dgm:prSet presAssocID="{A9427BEF-3B08-43E3-B991-613DAF47C426}" presName="parTrans" presStyleLbl="bgSibTrans2D1" presStyleIdx="2" presStyleCnt="8"/>
      <dgm:spPr/>
      <dgm:t>
        <a:bodyPr/>
        <a:lstStyle/>
        <a:p>
          <a:endParaRPr lang="en-IN"/>
        </a:p>
      </dgm:t>
    </dgm:pt>
    <dgm:pt modelId="{0E95DE19-E8DA-4069-A931-657CA3F62E17}" type="pres">
      <dgm:prSet presAssocID="{C03A2ACC-BBDE-42C3-91C7-BE565E3DFFD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16418EC-F70F-4A89-9B97-C4DD318D1055}" type="pres">
      <dgm:prSet presAssocID="{B326C7A0-FCBC-40CD-B366-23FB0D4969DF}" presName="parTrans" presStyleLbl="bgSibTrans2D1" presStyleIdx="3" presStyleCnt="8"/>
      <dgm:spPr/>
      <dgm:t>
        <a:bodyPr/>
        <a:lstStyle/>
        <a:p>
          <a:endParaRPr lang="en-IN"/>
        </a:p>
      </dgm:t>
    </dgm:pt>
    <dgm:pt modelId="{979DB7B0-DD2A-40E7-B6BF-75B28399B5B4}" type="pres">
      <dgm:prSet presAssocID="{E7E35F44-0ECA-4526-A5FE-49A70CCD3F78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8EB609-9D91-4EEC-AD30-0DA900D6F420}" type="pres">
      <dgm:prSet presAssocID="{93240143-0933-4874-9639-0C60B70441AE}" presName="parTrans" presStyleLbl="bgSibTrans2D1" presStyleIdx="4" presStyleCnt="8"/>
      <dgm:spPr/>
      <dgm:t>
        <a:bodyPr/>
        <a:lstStyle/>
        <a:p>
          <a:endParaRPr lang="en-IN"/>
        </a:p>
      </dgm:t>
    </dgm:pt>
    <dgm:pt modelId="{5AC454D9-962E-4946-AC5D-C89F791EE044}" type="pres">
      <dgm:prSet presAssocID="{7484F849-71B6-4833-9C78-72FA0A12507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92C49EE-59E6-49A8-B234-D035E3736D96}" type="pres">
      <dgm:prSet presAssocID="{3C533D7A-014A-47B3-81BC-311367D1DDB5}" presName="parTrans" presStyleLbl="bgSibTrans2D1" presStyleIdx="5" presStyleCnt="8"/>
      <dgm:spPr/>
      <dgm:t>
        <a:bodyPr/>
        <a:lstStyle/>
        <a:p>
          <a:endParaRPr lang="en-IN"/>
        </a:p>
      </dgm:t>
    </dgm:pt>
    <dgm:pt modelId="{1603C8E7-D963-4007-8D35-D114BA35F154}" type="pres">
      <dgm:prSet presAssocID="{42382AEB-792F-4EE5-9C02-8D91D67E4D6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8794663-EEB8-4DDE-9E69-4F5D0569A31C}" type="pres">
      <dgm:prSet presAssocID="{537841B5-8F67-4431-B479-C42C0F396294}" presName="parTrans" presStyleLbl="bgSibTrans2D1" presStyleIdx="6" presStyleCnt="8"/>
      <dgm:spPr/>
      <dgm:t>
        <a:bodyPr/>
        <a:lstStyle/>
        <a:p>
          <a:endParaRPr lang="en-IN"/>
        </a:p>
      </dgm:t>
    </dgm:pt>
    <dgm:pt modelId="{98552F0B-718F-4AB6-9B92-46E024B135B8}" type="pres">
      <dgm:prSet presAssocID="{DB3B539C-2539-4F27-8B4F-60D4930B51F8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590836-A7C7-4F2D-9A05-988A091AF80E}" type="pres">
      <dgm:prSet presAssocID="{EB1B47D3-15EB-4684-A5F0-30F5E61E4921}" presName="parTrans" presStyleLbl="bgSibTrans2D1" presStyleIdx="7" presStyleCnt="8"/>
      <dgm:spPr/>
      <dgm:t>
        <a:bodyPr/>
        <a:lstStyle/>
        <a:p>
          <a:endParaRPr lang="en-IN"/>
        </a:p>
      </dgm:t>
    </dgm:pt>
    <dgm:pt modelId="{C001B64A-611A-4A0B-BF50-1DE23BA26D00}" type="pres">
      <dgm:prSet presAssocID="{AB2C2BCE-8125-4AA3-901D-56ADC82AB6B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6E0E398-2510-4EAC-BB4F-029F6332D3CF}" type="presOf" srcId="{AB2C2BCE-8125-4AA3-901D-56ADC82AB6B5}" destId="{C001B64A-611A-4A0B-BF50-1DE23BA26D00}" srcOrd="0" destOrd="0" presId="urn:microsoft.com/office/officeart/2005/8/layout/radial4"/>
    <dgm:cxn modelId="{A53DFE7B-3CB2-4295-A842-9F58EE60EA4E}" srcId="{7DAF26DF-5845-47E5-949F-13129981FDA1}" destId="{7484F849-71B6-4833-9C78-72FA0A12507F}" srcOrd="4" destOrd="0" parTransId="{93240143-0933-4874-9639-0C60B70441AE}" sibTransId="{C7600068-3906-4F60-A594-D136C98B6B13}"/>
    <dgm:cxn modelId="{88ACDD9D-41D7-4F59-8AC3-517A7BE66135}" type="presOf" srcId="{62B2B2A9-67F9-4D13-A017-B36E0BF77CDB}" destId="{9DE41889-B082-4212-BDFD-E78F89D106B1}" srcOrd="0" destOrd="0" presId="urn:microsoft.com/office/officeart/2005/8/layout/radial4"/>
    <dgm:cxn modelId="{91D31DA2-9113-4A8E-A74C-BB899EA057FA}" type="presOf" srcId="{42382AEB-792F-4EE5-9C02-8D91D67E4D66}" destId="{1603C8E7-D963-4007-8D35-D114BA35F154}" srcOrd="0" destOrd="0" presId="urn:microsoft.com/office/officeart/2005/8/layout/radial4"/>
    <dgm:cxn modelId="{5B88DBC5-6785-4720-9731-651688452879}" type="presOf" srcId="{EB1B47D3-15EB-4684-A5F0-30F5E61E4921}" destId="{71590836-A7C7-4F2D-9A05-988A091AF80E}" srcOrd="0" destOrd="0" presId="urn:microsoft.com/office/officeart/2005/8/layout/radial4"/>
    <dgm:cxn modelId="{2EC07186-D0F2-4606-B95E-2D7745B6B961}" srcId="{7DAF26DF-5845-47E5-949F-13129981FDA1}" destId="{62B2B2A9-67F9-4D13-A017-B36E0BF77CDB}" srcOrd="1" destOrd="0" parTransId="{DA52AAC0-142A-453E-9ED2-3810D88A59F5}" sibTransId="{457CBBFD-2151-42E3-B620-6E34A4EE6A84}"/>
    <dgm:cxn modelId="{AD44FEA8-3B3A-4B01-950C-553ECB024E65}" type="presOf" srcId="{3C533D7A-014A-47B3-81BC-311367D1DDB5}" destId="{592C49EE-59E6-49A8-B234-D035E3736D96}" srcOrd="0" destOrd="0" presId="urn:microsoft.com/office/officeart/2005/8/layout/radial4"/>
    <dgm:cxn modelId="{B30CB321-47C1-47D2-9942-626CEA8F5756}" srcId="{7DAF26DF-5845-47E5-949F-13129981FDA1}" destId="{AB2C2BCE-8125-4AA3-901D-56ADC82AB6B5}" srcOrd="7" destOrd="0" parTransId="{EB1B47D3-15EB-4684-A5F0-30F5E61E4921}" sibTransId="{4C9CB375-1264-481D-976B-B65E62D33960}"/>
    <dgm:cxn modelId="{C7BC2F81-736E-4B77-94EB-2CA6773CB15A}" type="presOf" srcId="{DB3B539C-2539-4F27-8B4F-60D4930B51F8}" destId="{98552F0B-718F-4AB6-9B92-46E024B135B8}" srcOrd="0" destOrd="0" presId="urn:microsoft.com/office/officeart/2005/8/layout/radial4"/>
    <dgm:cxn modelId="{A29E174F-EBA6-4942-9080-4FD242D1CDAE}" srcId="{7DAF26DF-5845-47E5-949F-13129981FDA1}" destId="{FC4E4BD5-7735-434E-ADB4-03DCE23E4B04}" srcOrd="0" destOrd="0" parTransId="{72F9BDD1-57B1-4A2C-8A88-87EA728A8B6A}" sibTransId="{C0B04B2D-A77A-4D37-9C28-64DA7E352177}"/>
    <dgm:cxn modelId="{5A9B63E3-E7EE-482E-A40B-8CF8C6FEA293}" srcId="{7DAF26DF-5845-47E5-949F-13129981FDA1}" destId="{E7E35F44-0ECA-4526-A5FE-49A70CCD3F78}" srcOrd="3" destOrd="0" parTransId="{B326C7A0-FCBC-40CD-B366-23FB0D4969DF}" sibTransId="{DDD4CF1A-7BF2-4745-9DDB-85EE9DEF5DDE}"/>
    <dgm:cxn modelId="{FD68EBF9-2D46-4F7B-BF89-8B69A95D00B2}" type="presOf" srcId="{C03A2ACC-BBDE-42C3-91C7-BE565E3DFFDA}" destId="{0E95DE19-E8DA-4069-A931-657CA3F62E17}" srcOrd="0" destOrd="0" presId="urn:microsoft.com/office/officeart/2005/8/layout/radial4"/>
    <dgm:cxn modelId="{F60AA501-C8B0-49A6-9EF4-2C847AB5E736}" type="presOf" srcId="{F5D6AFA1-A9C0-4E2C-B363-1A34395BE628}" destId="{86519EE4-C526-42CC-B90D-51E6D233BF38}" srcOrd="0" destOrd="0" presId="urn:microsoft.com/office/officeart/2005/8/layout/radial4"/>
    <dgm:cxn modelId="{23838252-6F47-45BD-8D42-AC235A259245}" srcId="{7DAF26DF-5845-47E5-949F-13129981FDA1}" destId="{C03A2ACC-BBDE-42C3-91C7-BE565E3DFFDA}" srcOrd="2" destOrd="0" parTransId="{A9427BEF-3B08-43E3-B991-613DAF47C426}" sibTransId="{C6CCC41D-CB94-4E5F-8B5F-5384EC16E749}"/>
    <dgm:cxn modelId="{C7FBA072-08C0-44D8-B4E8-B2BA58D97E95}" type="presOf" srcId="{7484F849-71B6-4833-9C78-72FA0A12507F}" destId="{5AC454D9-962E-4946-AC5D-C89F791EE044}" srcOrd="0" destOrd="0" presId="urn:microsoft.com/office/officeart/2005/8/layout/radial4"/>
    <dgm:cxn modelId="{B21C6C05-BF73-4530-A82B-BF7411222A58}" type="presOf" srcId="{A9427BEF-3B08-43E3-B991-613DAF47C426}" destId="{55A9E80F-B6EE-486F-A339-2CD2DA3B327C}" srcOrd="0" destOrd="0" presId="urn:microsoft.com/office/officeart/2005/8/layout/radial4"/>
    <dgm:cxn modelId="{B8DF9E15-1BCB-41E5-B951-259F48BA16B9}" type="presOf" srcId="{B326C7A0-FCBC-40CD-B366-23FB0D4969DF}" destId="{116418EC-F70F-4A89-9B97-C4DD318D1055}" srcOrd="0" destOrd="0" presId="urn:microsoft.com/office/officeart/2005/8/layout/radial4"/>
    <dgm:cxn modelId="{C768A676-628E-4F7D-8B76-65E43481B0FA}" type="presOf" srcId="{E7E35F44-0ECA-4526-A5FE-49A70CCD3F78}" destId="{979DB7B0-DD2A-40E7-B6BF-75B28399B5B4}" srcOrd="0" destOrd="0" presId="urn:microsoft.com/office/officeart/2005/8/layout/radial4"/>
    <dgm:cxn modelId="{85653469-677A-4400-8BF3-2F74703EA87E}" srcId="{7DAF26DF-5845-47E5-949F-13129981FDA1}" destId="{DB3B539C-2539-4F27-8B4F-60D4930B51F8}" srcOrd="6" destOrd="0" parTransId="{537841B5-8F67-4431-B479-C42C0F396294}" sibTransId="{B0EE409E-711C-4BB3-AB01-641CAC2F6238}"/>
    <dgm:cxn modelId="{6D41C2D5-A56F-4F22-8A52-EF360A4A8CE1}" type="presOf" srcId="{DA52AAC0-142A-453E-9ED2-3810D88A59F5}" destId="{70B3EFC2-B162-41CB-9470-26B791DC2684}" srcOrd="0" destOrd="0" presId="urn:microsoft.com/office/officeart/2005/8/layout/radial4"/>
    <dgm:cxn modelId="{0315E325-7CA8-4AB8-89B2-7FE0E93FE842}" type="presOf" srcId="{93240143-0933-4874-9639-0C60B70441AE}" destId="{B28EB609-9D91-4EEC-AD30-0DA900D6F420}" srcOrd="0" destOrd="0" presId="urn:microsoft.com/office/officeart/2005/8/layout/radial4"/>
    <dgm:cxn modelId="{D0F1870C-1975-4182-AA50-86A55191CF14}" srcId="{F5D6AFA1-A9C0-4E2C-B363-1A34395BE628}" destId="{7DAF26DF-5845-47E5-949F-13129981FDA1}" srcOrd="0" destOrd="0" parTransId="{4B4C2D60-4E1C-43FC-A21B-8BBCAFECDAD5}" sibTransId="{8B9CE4AF-9C31-49F9-9E27-90603464BF77}"/>
    <dgm:cxn modelId="{81A583ED-0E2D-4D6E-A293-A75ACA55F876}" type="presOf" srcId="{FC4E4BD5-7735-434E-ADB4-03DCE23E4B04}" destId="{0CD15591-0657-4A9B-9F8E-10A96B13EFD9}" srcOrd="0" destOrd="0" presId="urn:microsoft.com/office/officeart/2005/8/layout/radial4"/>
    <dgm:cxn modelId="{CD09DC67-8CB3-424E-8F66-4F951822C113}" type="presOf" srcId="{7DAF26DF-5845-47E5-949F-13129981FDA1}" destId="{F3113AB9-EFD2-4766-9019-ACBFC7708476}" srcOrd="0" destOrd="0" presId="urn:microsoft.com/office/officeart/2005/8/layout/radial4"/>
    <dgm:cxn modelId="{CE40102C-A24B-4422-BAA8-E08BBCCA7B57}" srcId="{7DAF26DF-5845-47E5-949F-13129981FDA1}" destId="{42382AEB-792F-4EE5-9C02-8D91D67E4D66}" srcOrd="5" destOrd="0" parTransId="{3C533D7A-014A-47B3-81BC-311367D1DDB5}" sibTransId="{B71909AA-5D8A-439F-BBFC-48CC61555EEC}"/>
    <dgm:cxn modelId="{97CD4202-57EE-4063-9E9B-22AB4BD12C90}" type="presOf" srcId="{72F9BDD1-57B1-4A2C-8A88-87EA728A8B6A}" destId="{C5C89A8D-D30E-4A6E-8AB6-C7DF76BDEEAE}" srcOrd="0" destOrd="0" presId="urn:microsoft.com/office/officeart/2005/8/layout/radial4"/>
    <dgm:cxn modelId="{27EE7975-382B-4431-8DA3-F89924DF49C6}" type="presOf" srcId="{537841B5-8F67-4431-B479-C42C0F396294}" destId="{78794663-EEB8-4DDE-9E69-4F5D0569A31C}" srcOrd="0" destOrd="0" presId="urn:microsoft.com/office/officeart/2005/8/layout/radial4"/>
    <dgm:cxn modelId="{529B9404-A50E-4A6C-A582-3250FC4E3636}" type="presParOf" srcId="{86519EE4-C526-42CC-B90D-51E6D233BF38}" destId="{F3113AB9-EFD2-4766-9019-ACBFC7708476}" srcOrd="0" destOrd="0" presId="urn:microsoft.com/office/officeart/2005/8/layout/radial4"/>
    <dgm:cxn modelId="{374C2F7A-985E-4C90-AD78-8C66E844DA2F}" type="presParOf" srcId="{86519EE4-C526-42CC-B90D-51E6D233BF38}" destId="{C5C89A8D-D30E-4A6E-8AB6-C7DF76BDEEAE}" srcOrd="1" destOrd="0" presId="urn:microsoft.com/office/officeart/2005/8/layout/radial4"/>
    <dgm:cxn modelId="{A18C5EB9-CB2D-4AAD-8541-06322CD0B544}" type="presParOf" srcId="{86519EE4-C526-42CC-B90D-51E6D233BF38}" destId="{0CD15591-0657-4A9B-9F8E-10A96B13EFD9}" srcOrd="2" destOrd="0" presId="urn:microsoft.com/office/officeart/2005/8/layout/radial4"/>
    <dgm:cxn modelId="{B0733D32-8920-43A1-9389-A9541D03A20F}" type="presParOf" srcId="{86519EE4-C526-42CC-B90D-51E6D233BF38}" destId="{70B3EFC2-B162-41CB-9470-26B791DC2684}" srcOrd="3" destOrd="0" presId="urn:microsoft.com/office/officeart/2005/8/layout/radial4"/>
    <dgm:cxn modelId="{2CDB1FD4-D6A7-4FB6-B551-F7E59F8AD6CE}" type="presParOf" srcId="{86519EE4-C526-42CC-B90D-51E6D233BF38}" destId="{9DE41889-B082-4212-BDFD-E78F89D106B1}" srcOrd="4" destOrd="0" presId="urn:microsoft.com/office/officeart/2005/8/layout/radial4"/>
    <dgm:cxn modelId="{DDCA428C-0050-4518-9297-B55473E230F3}" type="presParOf" srcId="{86519EE4-C526-42CC-B90D-51E6D233BF38}" destId="{55A9E80F-B6EE-486F-A339-2CD2DA3B327C}" srcOrd="5" destOrd="0" presId="urn:microsoft.com/office/officeart/2005/8/layout/radial4"/>
    <dgm:cxn modelId="{95EBC17F-5643-4321-93A3-791A6CBC08EC}" type="presParOf" srcId="{86519EE4-C526-42CC-B90D-51E6D233BF38}" destId="{0E95DE19-E8DA-4069-A931-657CA3F62E17}" srcOrd="6" destOrd="0" presId="urn:microsoft.com/office/officeart/2005/8/layout/radial4"/>
    <dgm:cxn modelId="{13D68C98-5B75-474F-93E4-7F092AB1CC5F}" type="presParOf" srcId="{86519EE4-C526-42CC-B90D-51E6D233BF38}" destId="{116418EC-F70F-4A89-9B97-C4DD318D1055}" srcOrd="7" destOrd="0" presId="urn:microsoft.com/office/officeart/2005/8/layout/radial4"/>
    <dgm:cxn modelId="{4BD26652-A55E-4E34-848D-22504382439C}" type="presParOf" srcId="{86519EE4-C526-42CC-B90D-51E6D233BF38}" destId="{979DB7B0-DD2A-40E7-B6BF-75B28399B5B4}" srcOrd="8" destOrd="0" presId="urn:microsoft.com/office/officeart/2005/8/layout/radial4"/>
    <dgm:cxn modelId="{9540AD01-56C7-48AD-A325-206A9FF2F10A}" type="presParOf" srcId="{86519EE4-C526-42CC-B90D-51E6D233BF38}" destId="{B28EB609-9D91-4EEC-AD30-0DA900D6F420}" srcOrd="9" destOrd="0" presId="urn:microsoft.com/office/officeart/2005/8/layout/radial4"/>
    <dgm:cxn modelId="{00435150-67FF-44CB-AF8E-29D63C967DA3}" type="presParOf" srcId="{86519EE4-C526-42CC-B90D-51E6D233BF38}" destId="{5AC454D9-962E-4946-AC5D-C89F791EE044}" srcOrd="10" destOrd="0" presId="urn:microsoft.com/office/officeart/2005/8/layout/radial4"/>
    <dgm:cxn modelId="{4BE639FB-6A57-438B-8E55-39EFC051B0DC}" type="presParOf" srcId="{86519EE4-C526-42CC-B90D-51E6D233BF38}" destId="{592C49EE-59E6-49A8-B234-D035E3736D96}" srcOrd="11" destOrd="0" presId="urn:microsoft.com/office/officeart/2005/8/layout/radial4"/>
    <dgm:cxn modelId="{08C374DB-8E49-483E-943B-3DA4F21BC6A0}" type="presParOf" srcId="{86519EE4-C526-42CC-B90D-51E6D233BF38}" destId="{1603C8E7-D963-4007-8D35-D114BA35F154}" srcOrd="12" destOrd="0" presId="urn:microsoft.com/office/officeart/2005/8/layout/radial4"/>
    <dgm:cxn modelId="{7251912F-A04E-4933-9E58-F73C76DD9038}" type="presParOf" srcId="{86519EE4-C526-42CC-B90D-51E6D233BF38}" destId="{78794663-EEB8-4DDE-9E69-4F5D0569A31C}" srcOrd="13" destOrd="0" presId="urn:microsoft.com/office/officeart/2005/8/layout/radial4"/>
    <dgm:cxn modelId="{C8B2E562-8630-42BB-AFFA-CD920A3BA3EE}" type="presParOf" srcId="{86519EE4-C526-42CC-B90D-51E6D233BF38}" destId="{98552F0B-718F-4AB6-9B92-46E024B135B8}" srcOrd="14" destOrd="0" presId="urn:microsoft.com/office/officeart/2005/8/layout/radial4"/>
    <dgm:cxn modelId="{07CC05EF-6C87-4A96-9FCF-A2DC55963F97}" type="presParOf" srcId="{86519EE4-C526-42CC-B90D-51E6D233BF38}" destId="{71590836-A7C7-4F2D-9A05-988A091AF80E}" srcOrd="15" destOrd="0" presId="urn:microsoft.com/office/officeart/2005/8/layout/radial4"/>
    <dgm:cxn modelId="{6A1A2E11-ABAD-4F82-BE11-675D00EC57FE}" type="presParOf" srcId="{86519EE4-C526-42CC-B90D-51E6D233BF38}" destId="{C001B64A-611A-4A0B-BF50-1DE23BA26D00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A69E8-246B-4E5B-A95B-8AF5026B4C44}">
      <dsp:nvSpPr>
        <dsp:cNvPr id="0" name=""/>
        <dsp:cNvSpPr/>
      </dsp:nvSpPr>
      <dsp:spPr>
        <a:xfrm>
          <a:off x="3448976" y="1748943"/>
          <a:ext cx="1331646" cy="1331646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Berlin Sans FB" pitchFamily="34" charset="0"/>
            </a:rPr>
            <a:t>3 Sources of Information</a:t>
          </a:r>
          <a:endParaRPr lang="en-IN" sz="1400" kern="1200" dirty="0">
            <a:latin typeface="Berlin Sans FB" pitchFamily="34" charset="0"/>
          </a:endParaRPr>
        </a:p>
      </dsp:txBody>
      <dsp:txXfrm>
        <a:off x="3643991" y="1943958"/>
        <a:ext cx="941616" cy="941616"/>
      </dsp:txXfrm>
    </dsp:sp>
    <dsp:sp modelId="{53B0AA24-D805-4388-8334-A7D7A63B6947}">
      <dsp:nvSpPr>
        <dsp:cNvPr id="0" name=""/>
        <dsp:cNvSpPr/>
      </dsp:nvSpPr>
      <dsp:spPr>
        <a:xfrm rot="16200000">
          <a:off x="3913489" y="1533070"/>
          <a:ext cx="402620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402620" y="1456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104734" y="1537567"/>
        <a:ext cx="20131" cy="20131"/>
      </dsp:txXfrm>
    </dsp:sp>
    <dsp:sp modelId="{6C21F8C5-2C89-41C2-97C1-BFE24E592B32}">
      <dsp:nvSpPr>
        <dsp:cNvPr id="0" name=""/>
        <dsp:cNvSpPr/>
      </dsp:nvSpPr>
      <dsp:spPr>
        <a:xfrm>
          <a:off x="3448976" y="14676"/>
          <a:ext cx="1331646" cy="133164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Berlin Sans FB" pitchFamily="34" charset="0"/>
            </a:rPr>
            <a:t>Direct </a:t>
          </a:r>
          <a:r>
            <a:rPr lang="en-US" sz="1400" kern="1200" dirty="0" smtClean="0">
              <a:latin typeface="Berlin Sans FB" pitchFamily="34" charset="0"/>
            </a:rPr>
            <a:t>Observation</a:t>
          </a:r>
          <a:endParaRPr lang="en-IN" sz="1400" kern="1200" dirty="0">
            <a:latin typeface="Berlin Sans FB" pitchFamily="34" charset="0"/>
          </a:endParaRPr>
        </a:p>
      </dsp:txBody>
      <dsp:txXfrm>
        <a:off x="3643991" y="209691"/>
        <a:ext cx="941616" cy="941616"/>
      </dsp:txXfrm>
    </dsp:sp>
    <dsp:sp modelId="{E1CA8B1D-5B83-4763-B6DD-C9366704FDF2}">
      <dsp:nvSpPr>
        <dsp:cNvPr id="0" name=""/>
        <dsp:cNvSpPr/>
      </dsp:nvSpPr>
      <dsp:spPr>
        <a:xfrm rot="1800000">
          <a:off x="4664449" y="2833770"/>
          <a:ext cx="402620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402620" y="1456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>
            <a:latin typeface="Berlin Sans FB" pitchFamily="34" charset="0"/>
          </a:endParaRPr>
        </a:p>
      </dsp:txBody>
      <dsp:txXfrm>
        <a:off x="4855694" y="2838267"/>
        <a:ext cx="20131" cy="20131"/>
      </dsp:txXfrm>
    </dsp:sp>
    <dsp:sp modelId="{D30C08A4-34B8-4E39-A3B1-F5195170E3CF}">
      <dsp:nvSpPr>
        <dsp:cNvPr id="0" name=""/>
        <dsp:cNvSpPr/>
      </dsp:nvSpPr>
      <dsp:spPr>
        <a:xfrm>
          <a:off x="4950895" y="2616076"/>
          <a:ext cx="1331646" cy="133164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Berlin Sans FB" pitchFamily="34" charset="0"/>
            </a:rPr>
            <a:t>Medical Reports</a:t>
          </a:r>
          <a:endParaRPr lang="en-IN" sz="1400" kern="1200" dirty="0">
            <a:latin typeface="Berlin Sans FB" pitchFamily="34" charset="0"/>
          </a:endParaRPr>
        </a:p>
      </dsp:txBody>
      <dsp:txXfrm>
        <a:off x="5145910" y="2811091"/>
        <a:ext cx="941616" cy="941616"/>
      </dsp:txXfrm>
    </dsp:sp>
    <dsp:sp modelId="{46425292-C16C-48E7-95F8-9FB96B111FD9}">
      <dsp:nvSpPr>
        <dsp:cNvPr id="0" name=""/>
        <dsp:cNvSpPr/>
      </dsp:nvSpPr>
      <dsp:spPr>
        <a:xfrm rot="9000000">
          <a:off x="3162530" y="2833770"/>
          <a:ext cx="402620" cy="29126"/>
        </a:xfrm>
        <a:custGeom>
          <a:avLst/>
          <a:gdLst/>
          <a:ahLst/>
          <a:cxnLst/>
          <a:rect l="0" t="0" r="0" b="0"/>
          <a:pathLst>
            <a:path>
              <a:moveTo>
                <a:pt x="0" y="14563"/>
              </a:moveTo>
              <a:lnTo>
                <a:pt x="402620" y="1456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>
            <a:latin typeface="Berlin Sans FB" pitchFamily="34" charset="0"/>
          </a:endParaRPr>
        </a:p>
      </dsp:txBody>
      <dsp:txXfrm rot="10800000">
        <a:off x="3353774" y="2838267"/>
        <a:ext cx="20131" cy="20131"/>
      </dsp:txXfrm>
    </dsp:sp>
    <dsp:sp modelId="{89F75E31-F7FF-4F7D-9B93-BD5D39120445}">
      <dsp:nvSpPr>
        <dsp:cNvPr id="0" name=""/>
        <dsp:cNvSpPr/>
      </dsp:nvSpPr>
      <dsp:spPr>
        <a:xfrm>
          <a:off x="1947057" y="2616076"/>
          <a:ext cx="1331646" cy="133164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Berlin Sans FB" pitchFamily="34" charset="0"/>
            </a:rPr>
            <a:t>Interaction with Caregivers</a:t>
          </a:r>
          <a:endParaRPr lang="en-IN" sz="1400" kern="1200" dirty="0">
            <a:latin typeface="Berlin Sans FB" pitchFamily="34" charset="0"/>
          </a:endParaRPr>
        </a:p>
      </dsp:txBody>
      <dsp:txXfrm>
        <a:off x="2142072" y="2811091"/>
        <a:ext cx="941616" cy="941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7202C-DEFD-4CCB-8117-698EA71DEF9E}">
      <dsp:nvSpPr>
        <dsp:cNvPr id="0" name=""/>
        <dsp:cNvSpPr/>
      </dsp:nvSpPr>
      <dsp:spPr>
        <a:xfrm>
          <a:off x="0" y="0"/>
          <a:ext cx="8001000" cy="152751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292D7-A425-4B28-9531-81E32A5468B8}">
      <dsp:nvSpPr>
        <dsp:cNvPr id="0" name=""/>
        <dsp:cNvSpPr/>
      </dsp:nvSpPr>
      <dsp:spPr>
        <a:xfrm>
          <a:off x="240948" y="164249"/>
          <a:ext cx="3580525" cy="119901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2CFFCA-75E6-440F-9A54-15D36C4343A9}">
      <dsp:nvSpPr>
        <dsp:cNvPr id="0" name=""/>
        <dsp:cNvSpPr/>
      </dsp:nvSpPr>
      <dsp:spPr>
        <a:xfrm rot="10800000">
          <a:off x="240948" y="1527512"/>
          <a:ext cx="3580525" cy="186695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cap="none" smtClean="0">
              <a:latin typeface="+mj-lt"/>
            </a:rPr>
            <a:t>HEARING</a:t>
          </a:r>
          <a:endParaRPr lang="en-GB" sz="12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Ear discharge and/or pain</a:t>
          </a:r>
          <a:endParaRPr lang="en-GB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>
              <a:latin typeface="+mn-lt"/>
            </a:rPr>
            <a:t>Lack of response to specific sounds (soft, shrill, from behind, etc.)</a:t>
          </a:r>
          <a:endParaRPr lang="en-GB" sz="1400" kern="1200" dirty="0" smtClean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Voice abnormalities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Defective speech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Difficulty understanding &amp; responding to speech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Excessive use of gestures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200" kern="1200" dirty="0"/>
        </a:p>
      </dsp:txBody>
      <dsp:txXfrm rot="10800000">
        <a:off x="298363" y="1527512"/>
        <a:ext cx="3465695" cy="1809544"/>
      </dsp:txXfrm>
    </dsp:sp>
    <dsp:sp modelId="{48793C77-E412-4755-9FA9-C6D91A7221F0}">
      <dsp:nvSpPr>
        <dsp:cNvPr id="0" name=""/>
        <dsp:cNvSpPr/>
      </dsp:nvSpPr>
      <dsp:spPr>
        <a:xfrm>
          <a:off x="4179526" y="158771"/>
          <a:ext cx="3580525" cy="1209969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F032ED3-FB8C-4F02-9130-37A28C0D444D}">
      <dsp:nvSpPr>
        <dsp:cNvPr id="0" name=""/>
        <dsp:cNvSpPr/>
      </dsp:nvSpPr>
      <dsp:spPr>
        <a:xfrm rot="10800000">
          <a:off x="4179526" y="1527512"/>
          <a:ext cx="3580525" cy="186695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smtClean="0">
              <a:latin typeface="+mj-lt"/>
            </a:rPr>
            <a:t>VISION</a:t>
          </a:r>
          <a:endParaRPr lang="en-GB" sz="12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Secretion/ sore/ squint/ swelling in eyes</a:t>
          </a:r>
          <a:endParaRPr lang="en-GB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Rubbing/ squeezing eyes</a:t>
          </a:r>
          <a:endParaRPr lang="en-GB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Straining close to focus at things in hand</a:t>
          </a:r>
          <a:endParaRPr lang="en-GB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Bumping into things when moving</a:t>
          </a:r>
          <a:endParaRPr lang="en-GB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+mn-lt"/>
            </a:rPr>
            <a:t>Complaining of too little/ too much light</a:t>
          </a:r>
          <a:endParaRPr lang="en-GB" sz="1400" kern="1200" dirty="0">
            <a:latin typeface="+mn-lt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200" kern="1200" dirty="0">
            <a:solidFill>
              <a:sysClr val="windowText" lastClr="000000"/>
            </a:solidFill>
            <a:latin typeface="+mj-lt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200" kern="1200" dirty="0">
            <a:solidFill>
              <a:sysClr val="windowText" lastClr="000000"/>
            </a:solidFill>
            <a:latin typeface="+mj-lt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200" kern="1200" dirty="0">
            <a:solidFill>
              <a:sysClr val="windowText" lastClr="000000"/>
            </a:solidFill>
            <a:latin typeface="+mj-lt"/>
          </a:endParaRPr>
        </a:p>
      </dsp:txBody>
      <dsp:txXfrm rot="10800000">
        <a:off x="4236941" y="1527512"/>
        <a:ext cx="3465695" cy="18095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71FF3-FBF6-4C74-87C0-6D83EC576614}" type="datetimeFigureOut">
              <a:rPr lang="en-US" smtClean="0"/>
              <a:pPr/>
              <a:t>10/12/2019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9E0CF-C1A4-4D71-A19E-24C3BDB5C7E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9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82563" indent="-182563">
              <a:buSzPct val="150000"/>
              <a:defRPr sz="2400">
                <a:solidFill>
                  <a:srgbClr val="002060"/>
                </a:solidFill>
              </a:defRPr>
            </a:lvl1pPr>
            <a:lvl2pPr marL="355600" indent="-173038">
              <a:buSzPct val="90000"/>
              <a:buFont typeface="Courier New" pitchFamily="49" charset="0"/>
              <a:buChar char="o"/>
              <a:defRPr sz="2400">
                <a:solidFill>
                  <a:srgbClr val="002060"/>
                </a:solidFill>
              </a:defRPr>
            </a:lvl2pPr>
            <a:lvl3pPr marL="538163" indent="-182563">
              <a:buSzPct val="125000"/>
              <a:buFont typeface="Wingdings" pitchFamily="2" charset="2"/>
              <a:buChar char="§"/>
              <a:defRPr sz="2400">
                <a:solidFill>
                  <a:srgbClr val="002060"/>
                </a:solidFill>
              </a:defRPr>
            </a:lvl3pPr>
            <a:lvl4pPr marL="720725" indent="-182563">
              <a:buSzPct val="80000"/>
              <a:buFont typeface="Calibri" pitchFamily="34" charset="0"/>
              <a:buChar char="□"/>
              <a:defRPr sz="2400">
                <a:solidFill>
                  <a:srgbClr val="002060"/>
                </a:solidFill>
              </a:defRPr>
            </a:lvl4pPr>
            <a:lvl5pPr marL="893763" indent="-173038">
              <a:buFont typeface="Arial" pitchFamily="34" charset="0"/>
              <a:buChar char="~"/>
              <a:defRPr sz="24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ln>
                  <a:noFill/>
                </a:ln>
                <a:solidFill>
                  <a:srgbClr val="00206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480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8978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2931" y="4809351"/>
            <a:ext cx="178766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G. Malar, AIISH</a:t>
            </a:r>
            <a:endParaRPr lang="en-US" sz="1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43762" y="-72000"/>
            <a:ext cx="25186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Deaf-Blindness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adley Hand ITC" pitchFamily="66" charset="0"/>
            </a:endParaRPr>
          </a:p>
        </p:txBody>
      </p:sp>
      <p:pic>
        <p:nvPicPr>
          <p:cNvPr id="9" name="Picture 8" descr="ac60f9034eb99ab9dc2ef8286b60746b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690146" y="4800600"/>
            <a:ext cx="274285" cy="27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18" y="0"/>
            <a:ext cx="957563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latin typeface="Berlin Sans FB Dem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Berlin Sans FB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nationaldb.org/library/list/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Locomotor</a:t>
            </a:r>
            <a:r>
              <a:rPr lang="en-US" dirty="0" smtClean="0"/>
              <a:t> &amp; Multiple Disabilities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6981"/>
            <a:ext cx="6400800" cy="1314450"/>
          </a:xfrm>
        </p:spPr>
        <p:txBody>
          <a:bodyPr/>
          <a:lstStyle/>
          <a:p>
            <a:r>
              <a:rPr lang="en-US" dirty="0" smtClean="0"/>
              <a:t>Unit 4: Deaf-Blindness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335" y="3031331"/>
            <a:ext cx="4979329" cy="1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57250"/>
          </a:xfrm>
        </p:spPr>
        <p:txBody>
          <a:bodyPr/>
          <a:lstStyle/>
          <a:p>
            <a:r>
              <a:rPr lang="en-US" dirty="0" smtClean="0"/>
              <a:t>…Assessment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159758"/>
              </p:ext>
            </p:extLst>
          </p:nvPr>
        </p:nvGraphicFramePr>
        <p:xfrm>
          <a:off x="0" y="857250"/>
          <a:ext cx="9144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89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57250"/>
          </a:xfrm>
        </p:spPr>
        <p:txBody>
          <a:bodyPr/>
          <a:lstStyle/>
          <a:p>
            <a:r>
              <a:rPr lang="en-US" dirty="0" smtClean="0"/>
              <a:t>Intervention…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0100"/>
            <a:ext cx="8229600" cy="3829050"/>
          </a:xfrm>
        </p:spPr>
        <p:txBody>
          <a:bodyPr>
            <a:normAutofit/>
          </a:bodyPr>
          <a:lstStyle/>
          <a:p>
            <a:r>
              <a:rPr lang="en-GB" dirty="0" smtClean="0"/>
              <a:t>General Guidelines...</a:t>
            </a:r>
          </a:p>
          <a:p>
            <a:pPr lvl="1"/>
            <a:r>
              <a:rPr lang="en-GB" dirty="0"/>
              <a:t>Need for rapport building &amp; strong bonding with client</a:t>
            </a:r>
          </a:p>
          <a:p>
            <a:pPr lvl="1"/>
            <a:r>
              <a:rPr lang="en-GB" dirty="0" smtClean="0"/>
              <a:t>Maximal use of residual ability </a:t>
            </a:r>
          </a:p>
          <a:p>
            <a:pPr lvl="1"/>
            <a:r>
              <a:rPr lang="en-GB" dirty="0" smtClean="0"/>
              <a:t>Personalise goals &amp; strategy acc’ to individual –</a:t>
            </a:r>
          </a:p>
          <a:p>
            <a:pPr lvl="1"/>
            <a:r>
              <a:rPr lang="en-GB" dirty="0" smtClean="0"/>
              <a:t>Flex cultural &amp; societal norms – like in use of ‘touch’ in interpersonal interaction</a:t>
            </a:r>
          </a:p>
          <a:p>
            <a:pPr lvl="1"/>
            <a:r>
              <a:rPr lang="en-GB" dirty="0" smtClean="0"/>
              <a:t>Treat client with dignity &amp; give space of individual preferences in decision making </a:t>
            </a:r>
          </a:p>
          <a:p>
            <a:pPr lvl="1"/>
            <a:r>
              <a:rPr lang="en-US" dirty="0"/>
              <a:t>Positivity, patience &amp; </a:t>
            </a:r>
            <a:r>
              <a:rPr lang="en-US" dirty="0" smtClean="0"/>
              <a:t>perseverance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…Intervention…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40576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Specific Strategies…</a:t>
            </a:r>
          </a:p>
          <a:p>
            <a:pPr lvl="1"/>
            <a:r>
              <a:rPr lang="en-US" dirty="0" smtClean="0"/>
              <a:t>COMPREHENSIVE targets for integrated intervention </a:t>
            </a:r>
          </a:p>
          <a:p>
            <a:pPr lvl="2"/>
            <a:r>
              <a:rPr lang="en-US" dirty="0" smtClean="0"/>
              <a:t>Motor development</a:t>
            </a:r>
          </a:p>
          <a:p>
            <a:pPr lvl="2"/>
            <a:r>
              <a:rPr lang="en-US" dirty="0" smtClean="0"/>
              <a:t>Perceptual development</a:t>
            </a:r>
          </a:p>
          <a:p>
            <a:pPr lvl="2"/>
            <a:r>
              <a:rPr lang="en-US" dirty="0" smtClean="0"/>
              <a:t>Daily living skills</a:t>
            </a:r>
          </a:p>
          <a:p>
            <a:pPr lvl="2"/>
            <a:r>
              <a:rPr lang="en-US" dirty="0" smtClean="0"/>
              <a:t>Cognition</a:t>
            </a:r>
          </a:p>
          <a:p>
            <a:pPr lvl="2"/>
            <a:r>
              <a:rPr lang="en-US" dirty="0" smtClean="0"/>
              <a:t>Communication &amp; language</a:t>
            </a:r>
          </a:p>
          <a:p>
            <a:pPr lvl="2"/>
            <a:r>
              <a:rPr lang="en-US" dirty="0" smtClean="0"/>
              <a:t>Social engagement</a:t>
            </a:r>
          </a:p>
          <a:p>
            <a:pPr lvl="1"/>
            <a:r>
              <a:rPr lang="en-US" dirty="0" smtClean="0"/>
              <a:t>SCAFFOLD of assistance</a:t>
            </a:r>
          </a:p>
          <a:p>
            <a:pPr lvl="2"/>
            <a:r>
              <a:rPr lang="en-US" dirty="0" smtClean="0"/>
              <a:t>Physical assistance</a:t>
            </a:r>
          </a:p>
          <a:p>
            <a:pPr lvl="2"/>
            <a:r>
              <a:rPr lang="en-US" dirty="0" smtClean="0"/>
              <a:t>Verbal and/or tactual guidance</a:t>
            </a:r>
          </a:p>
          <a:p>
            <a:pPr lvl="2"/>
            <a:r>
              <a:rPr lang="en-US" dirty="0" smtClean="0"/>
              <a:t>Semi-verbal or tactual prompts</a:t>
            </a:r>
          </a:p>
          <a:p>
            <a:pPr lvl="2"/>
            <a:r>
              <a:rPr lang="en-US" dirty="0" smtClean="0"/>
              <a:t>Function with monitoring</a:t>
            </a:r>
            <a:endParaRPr lang="en-IN" dirty="0" smtClean="0"/>
          </a:p>
          <a:p>
            <a:pPr lvl="2"/>
            <a:r>
              <a:rPr lang="en-US" dirty="0" smtClean="0"/>
              <a:t>Independent functioning</a:t>
            </a:r>
          </a:p>
          <a:p>
            <a:pPr lvl="1"/>
            <a:r>
              <a:rPr lang="en-US" dirty="0" smtClean="0"/>
              <a:t>Aim at </a:t>
            </a:r>
            <a:r>
              <a:rPr lang="en-US" dirty="0" err="1" smtClean="0"/>
              <a:t>maximising</a:t>
            </a:r>
            <a:r>
              <a:rPr lang="en-US" dirty="0" smtClean="0"/>
              <a:t> independence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6871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…Intervention…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69863" indent="-169863"/>
            <a:r>
              <a:rPr lang="en-US" dirty="0" smtClean="0"/>
              <a:t>Follow STRUCTURED Training Routines – with consistency in</a:t>
            </a:r>
          </a:p>
          <a:p>
            <a:pPr lvl="1"/>
            <a:r>
              <a:rPr lang="en-US" dirty="0" smtClean="0"/>
              <a:t>Steps of training</a:t>
            </a:r>
          </a:p>
          <a:p>
            <a:pPr lvl="1"/>
            <a:r>
              <a:rPr lang="en-US" dirty="0" smtClean="0"/>
              <a:t>Methods of training</a:t>
            </a:r>
          </a:p>
          <a:p>
            <a:pPr lvl="1"/>
            <a:r>
              <a:rPr lang="en-US" dirty="0" smtClean="0"/>
              <a:t>Materials used in training</a:t>
            </a:r>
          </a:p>
          <a:p>
            <a:pPr lvl="1"/>
            <a:r>
              <a:rPr lang="en-US" dirty="0" smtClean="0"/>
              <a:t>Persons involved in training</a:t>
            </a:r>
          </a:p>
          <a:p>
            <a:pPr lvl="1"/>
            <a:r>
              <a:rPr lang="en-US" dirty="0" smtClean="0"/>
              <a:t>Client has to be alerted regarding any change with proper explanation</a:t>
            </a:r>
          </a:p>
          <a:p>
            <a:r>
              <a:rPr lang="en-US" dirty="0" smtClean="0"/>
              <a:t>Adopt Convenient TIME MANAGEMENT</a:t>
            </a:r>
          </a:p>
          <a:p>
            <a:pPr lvl="1"/>
            <a:r>
              <a:rPr lang="en-US" dirty="0" smtClean="0"/>
              <a:t>Optimal time for training</a:t>
            </a:r>
          </a:p>
          <a:p>
            <a:pPr lvl="1"/>
            <a:r>
              <a:rPr lang="en-US" dirty="0" smtClean="0"/>
              <a:t>More time for </a:t>
            </a:r>
            <a:r>
              <a:rPr lang="en-GB" dirty="0" smtClean="0"/>
              <a:t>practising</a:t>
            </a:r>
          </a:p>
          <a:p>
            <a:pPr lvl="1"/>
            <a:r>
              <a:rPr lang="en-US" dirty="0" smtClean="0"/>
              <a:t>Interspersed with necessary breaks &amp; diversions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26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…Intervention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Incorporate ONGOING MONITORING &amp; EVALUATION…</a:t>
            </a:r>
          </a:p>
          <a:p>
            <a:pPr lvl="1"/>
            <a:r>
              <a:rPr lang="en-US" dirty="0" smtClean="0"/>
              <a:t>Criterion-based</a:t>
            </a:r>
          </a:p>
          <a:p>
            <a:pPr lvl="1"/>
            <a:r>
              <a:rPr lang="en-US" dirty="0" err="1" smtClean="0"/>
              <a:t>Individualised</a:t>
            </a:r>
            <a:endParaRPr lang="en-US" dirty="0" smtClean="0"/>
          </a:p>
          <a:p>
            <a:pPr lvl="1"/>
            <a:r>
              <a:rPr lang="en-US" dirty="0" smtClean="0"/>
              <a:t>Incidental</a:t>
            </a:r>
          </a:p>
          <a:p>
            <a:pPr lvl="1"/>
            <a:r>
              <a:rPr lang="en-US" dirty="0" smtClean="0"/>
              <a:t>Informative (with recorded data &amp; samples of performance)</a:t>
            </a:r>
          </a:p>
          <a:p>
            <a:r>
              <a:rPr lang="en-US" dirty="0" smtClean="0"/>
              <a:t>Ensure Participation of STAKEHOLDERS</a:t>
            </a:r>
          </a:p>
          <a:p>
            <a:pPr lvl="1"/>
            <a:r>
              <a:rPr lang="en-US" dirty="0" smtClean="0"/>
              <a:t>Involve the family</a:t>
            </a:r>
          </a:p>
          <a:p>
            <a:pPr lvl="1"/>
            <a:r>
              <a:rPr lang="en-US" dirty="0" smtClean="0"/>
              <a:t>Make use of social resources</a:t>
            </a:r>
          </a:p>
          <a:p>
            <a:pPr lvl="1"/>
            <a:r>
              <a:rPr lang="en-US" dirty="0" smtClean="0"/>
              <a:t>Public awareness &amp; advocacy – extension of interventional services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78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Enhance Your Knowledge…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8478"/>
            <a:ext cx="8229600" cy="3394472"/>
          </a:xfrm>
        </p:spPr>
        <p:txBody>
          <a:bodyPr>
            <a:normAutofit/>
          </a:bodyPr>
          <a:lstStyle/>
          <a:p>
            <a:r>
              <a:rPr lang="en-US" sz="2000" dirty="0"/>
              <a:t>If you are interested in learning further about </a:t>
            </a:r>
            <a:r>
              <a:rPr lang="en-US" sz="2000" dirty="0" smtClean="0"/>
              <a:t>tools to screen and/or assess you </a:t>
            </a:r>
            <a:r>
              <a:rPr lang="en-US" sz="2000" dirty="0"/>
              <a:t>can access </a:t>
            </a:r>
            <a:r>
              <a:rPr lang="en-US" sz="2000" dirty="0" smtClean="0"/>
              <a:t>webpage of National </a:t>
            </a:r>
            <a:r>
              <a:rPr lang="en-US" sz="2000" dirty="0"/>
              <a:t>Centre of  </a:t>
            </a:r>
            <a:r>
              <a:rPr lang="en-US" sz="2000" dirty="0" smtClean="0"/>
              <a:t>Deaf-Blindness</a:t>
            </a:r>
            <a:r>
              <a:rPr lang="en-US" sz="2000" u="sng" dirty="0" smtClean="0">
                <a:hlinkClick r:id="rId2"/>
              </a:rPr>
              <a:t> </a:t>
            </a:r>
            <a:r>
              <a:rPr lang="en-US" sz="2000" u="sng" dirty="0">
                <a:hlinkClick r:id="rId2"/>
              </a:rPr>
              <a:t>https://</a:t>
            </a:r>
            <a:r>
              <a:rPr lang="en-US" sz="2000" u="sng" dirty="0" smtClean="0">
                <a:hlinkClick r:id="rId2"/>
              </a:rPr>
              <a:t>nationaldb.org/library/list/33</a:t>
            </a:r>
            <a:r>
              <a:rPr lang="en-US" sz="2000" dirty="0" smtClean="0"/>
              <a:t> for list of useful </a:t>
            </a:r>
            <a:r>
              <a:rPr lang="en-US" sz="2000" dirty="0"/>
              <a:t>tools with hyperlinked </a:t>
            </a:r>
            <a:r>
              <a:rPr lang="en-US" sz="2000" dirty="0" smtClean="0"/>
              <a:t>details:</a:t>
            </a:r>
            <a:endParaRPr lang="en-GB" sz="2000" dirty="0"/>
          </a:p>
        </p:txBody>
      </p:sp>
      <p:pic>
        <p:nvPicPr>
          <p:cNvPr id="4" name="Picture 3"/>
          <p:cNvPicPr/>
          <p:nvPr/>
        </p:nvPicPr>
        <p:blipFill rotWithShape="1">
          <a:blip r:embed="rId3"/>
          <a:srcRect l="12884" t="4504" r="14039" b="5188"/>
          <a:stretch/>
        </p:blipFill>
        <p:spPr bwMode="auto">
          <a:xfrm>
            <a:off x="2514600" y="2152649"/>
            <a:ext cx="4343400" cy="301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User\Pictures\Clipart Pictures\AN00790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38150"/>
            <a:ext cx="843379" cy="87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8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394472"/>
          </a:xfrm>
        </p:spPr>
        <p:txBody>
          <a:bodyPr/>
          <a:lstStyle/>
          <a:p>
            <a:r>
              <a:rPr lang="en-GB" dirty="0" smtClean="0"/>
              <a:t>The ensuing section will help you become aware how a child with deaf-blindness can be helped to develop early communication skills, in spite of having difficulty with the two crucial senses necessary for communication…</a:t>
            </a:r>
            <a:endParaRPr lang="en-GB" dirty="0"/>
          </a:p>
        </p:txBody>
      </p:sp>
      <p:pic>
        <p:nvPicPr>
          <p:cNvPr id="1026" name="Picture 2" descr="C:\Users\User\Pictures\Clipart Pictures\AG00092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140" y="2571750"/>
            <a:ext cx="92572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081" y="3356704"/>
            <a:ext cx="1747838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28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4: Deaf-Blindness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Definition, causes, classification, prevalence and characteristics of deaf-blindness </a:t>
            </a:r>
            <a:endParaRPr lang="en-IN" dirty="0" smtClean="0"/>
          </a:p>
          <a:p>
            <a:r>
              <a:rPr lang="en-US" dirty="0" smtClean="0"/>
              <a:t>Effects and implications of deaf-blindness on activities of daily living &amp; education </a:t>
            </a:r>
            <a:endParaRPr lang="en-IN" dirty="0" smtClean="0"/>
          </a:p>
          <a:p>
            <a:r>
              <a:rPr lang="en-US" dirty="0" smtClean="0"/>
              <a:t>Screening, assessment, identification &amp; interventional strategies of deaf-blindness </a:t>
            </a:r>
            <a:endParaRPr lang="en-IN" dirty="0" smtClean="0"/>
          </a:p>
          <a:p>
            <a:r>
              <a:rPr lang="en-US" dirty="0" smtClean="0"/>
              <a:t>Fostering early communication development: Methods, assistive devices and practices including AAC </a:t>
            </a:r>
            <a:endParaRPr lang="en-IN" dirty="0" smtClean="0"/>
          </a:p>
          <a:p>
            <a:r>
              <a:rPr lang="en-US" dirty="0" smtClean="0"/>
              <a:t>Addressing orientation, mobility and educational needs of students with deaf-blindness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46327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4: Deaf Blindness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Definition, causes, classification, prevalence and characteristics of deaf-blindness </a:t>
            </a:r>
            <a:endParaRPr lang="en-IN" dirty="0" smtClean="0"/>
          </a:p>
          <a:p>
            <a:r>
              <a:rPr lang="en-US" dirty="0" smtClean="0"/>
              <a:t>Effects and implications of deaf-blindness on activities of daily living &amp; education </a:t>
            </a:r>
            <a:endParaRPr lang="en-IN" dirty="0" smtClean="0"/>
          </a:p>
          <a:p>
            <a:r>
              <a:rPr lang="en-US" dirty="0" smtClean="0"/>
              <a:t>Screening, assessment, identification &amp; interventional strategies of deaf-blindness </a:t>
            </a:r>
            <a:endParaRPr lang="en-IN" dirty="0" smtClean="0"/>
          </a:p>
          <a:p>
            <a:r>
              <a:rPr lang="en-US" dirty="0" smtClean="0"/>
              <a:t>Fostering early communication development: Methods, assistive devices and practices including AAC </a:t>
            </a:r>
            <a:endParaRPr lang="en-IN" dirty="0" smtClean="0"/>
          </a:p>
          <a:p>
            <a:r>
              <a:rPr lang="en-US" dirty="0" smtClean="0"/>
              <a:t>Addressing orientation, mobility and educational needs of students with deaf-blindness</a:t>
            </a:r>
            <a:endParaRPr lang="en-IN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685800" y="2712750"/>
            <a:ext cx="7848000" cy="62100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46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Screening…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789283"/>
              </p:ext>
            </p:extLst>
          </p:nvPr>
        </p:nvGraphicFramePr>
        <p:xfrm>
          <a:off x="457200" y="1047750"/>
          <a:ext cx="82296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605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…Screening…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3394472"/>
          </a:xfrm>
        </p:spPr>
        <p:txBody>
          <a:bodyPr/>
          <a:lstStyle/>
          <a:p>
            <a:r>
              <a:rPr lang="en-GB" dirty="0" smtClean="0"/>
              <a:t>Observe for symptoms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2528075"/>
              </p:ext>
            </p:extLst>
          </p:nvPr>
        </p:nvGraphicFramePr>
        <p:xfrm>
          <a:off x="838200" y="1428750"/>
          <a:ext cx="80010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64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…Screening…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medical records for – </a:t>
            </a:r>
          </a:p>
          <a:p>
            <a:pPr lvl="1"/>
            <a:r>
              <a:rPr lang="en-US" dirty="0" smtClean="0"/>
              <a:t>History of syndromes</a:t>
            </a:r>
          </a:p>
          <a:p>
            <a:pPr lvl="1"/>
            <a:r>
              <a:rPr lang="en-US" dirty="0" smtClean="0"/>
              <a:t>Maternal infections</a:t>
            </a:r>
          </a:p>
          <a:p>
            <a:pPr lvl="1"/>
            <a:r>
              <a:rPr lang="en-US" dirty="0" smtClean="0"/>
              <a:t>Prematurity</a:t>
            </a:r>
          </a:p>
          <a:p>
            <a:pPr lvl="1"/>
            <a:r>
              <a:rPr lang="en-US" dirty="0" smtClean="0"/>
              <a:t>Low APGAR score</a:t>
            </a:r>
          </a:p>
          <a:p>
            <a:pPr lvl="1"/>
            <a:r>
              <a:rPr lang="en-US" dirty="0" smtClean="0"/>
              <a:t>Congenital deformities</a:t>
            </a:r>
          </a:p>
          <a:p>
            <a:pPr lvl="1"/>
            <a:r>
              <a:rPr lang="en-US" dirty="0" smtClean="0"/>
              <a:t>Childhood infections</a:t>
            </a:r>
          </a:p>
          <a:p>
            <a:pPr lvl="1"/>
            <a:r>
              <a:rPr lang="en-US" dirty="0" smtClean="0"/>
              <a:t>Other risk factors</a:t>
            </a:r>
          </a:p>
        </p:txBody>
      </p:sp>
    </p:spTree>
    <p:extLst>
      <p:ext uri="{BB962C8B-B14F-4D97-AF65-F5344CB8AC3E}">
        <p14:creationId xmlns:p14="http://schemas.microsoft.com/office/powerpoint/2010/main" val="175750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…Screening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978"/>
            <a:ext cx="8229600" cy="37373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Find out from caregivers about</a:t>
            </a:r>
          </a:p>
          <a:p>
            <a:pPr lvl="1"/>
            <a:r>
              <a:rPr lang="en-US" dirty="0" smtClean="0"/>
              <a:t>Family health history</a:t>
            </a:r>
          </a:p>
          <a:p>
            <a:pPr lvl="1"/>
            <a:r>
              <a:rPr lang="en-US" dirty="0" smtClean="0"/>
              <a:t>Developmental history of child</a:t>
            </a:r>
          </a:p>
          <a:p>
            <a:pPr lvl="1"/>
            <a:r>
              <a:rPr lang="en-US" dirty="0" smtClean="0"/>
              <a:t>Medical history of child</a:t>
            </a:r>
          </a:p>
          <a:p>
            <a:pPr lvl="1"/>
            <a:r>
              <a:rPr lang="en-US" dirty="0" smtClean="0"/>
              <a:t>Daily life functional activities of the child</a:t>
            </a:r>
          </a:p>
          <a:p>
            <a:pPr lvl="2"/>
            <a:r>
              <a:rPr lang="en-US" dirty="0" smtClean="0"/>
              <a:t>Hearing</a:t>
            </a:r>
          </a:p>
          <a:p>
            <a:pPr lvl="2"/>
            <a:r>
              <a:rPr lang="en-US" dirty="0" smtClean="0"/>
              <a:t>Vision</a:t>
            </a:r>
          </a:p>
          <a:p>
            <a:pPr lvl="2"/>
            <a:r>
              <a:rPr lang="en-US" dirty="0" smtClean="0"/>
              <a:t>Cognition</a:t>
            </a:r>
          </a:p>
          <a:p>
            <a:pPr lvl="2"/>
            <a:r>
              <a:rPr lang="en-US" dirty="0" smtClean="0"/>
              <a:t>Personal care</a:t>
            </a:r>
          </a:p>
          <a:p>
            <a:pPr lvl="2"/>
            <a:r>
              <a:rPr lang="en-US" dirty="0" smtClean="0"/>
              <a:t>Socio-</a:t>
            </a:r>
            <a:r>
              <a:rPr lang="en-US" dirty="0" err="1" smtClean="0"/>
              <a:t>behavioural</a:t>
            </a:r>
            <a:r>
              <a:rPr lang="en-US" dirty="0" smtClean="0"/>
              <a:t>/ Play</a:t>
            </a:r>
          </a:p>
          <a:p>
            <a:pPr lvl="1"/>
            <a:r>
              <a:rPr lang="en-US" dirty="0" smtClean="0"/>
              <a:t>Culminates with guidance to appropriate medical and/or rehabilitation professionals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785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9452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Formal Clinical/ Medical Assessment</a:t>
            </a:r>
          </a:p>
          <a:p>
            <a:pPr lvl="1"/>
            <a:r>
              <a:rPr lang="en-US" dirty="0" smtClean="0"/>
              <a:t>Vision</a:t>
            </a:r>
          </a:p>
          <a:p>
            <a:pPr lvl="2"/>
            <a:r>
              <a:rPr lang="en-US" dirty="0" smtClean="0"/>
              <a:t>Structure of eye</a:t>
            </a:r>
          </a:p>
          <a:p>
            <a:pPr lvl="2"/>
            <a:r>
              <a:rPr lang="en-US" dirty="0" smtClean="0"/>
              <a:t>Test with </a:t>
            </a:r>
            <a:r>
              <a:rPr lang="en-US" dirty="0" err="1" smtClean="0"/>
              <a:t>Snellen</a:t>
            </a:r>
            <a:r>
              <a:rPr lang="en-US" dirty="0" smtClean="0"/>
              <a:t> chart for distant vision</a:t>
            </a:r>
          </a:p>
          <a:p>
            <a:pPr lvl="2"/>
            <a:r>
              <a:rPr lang="en-US" dirty="0" smtClean="0"/>
              <a:t>Test for near vision with printed symbols at closer range</a:t>
            </a:r>
          </a:p>
          <a:p>
            <a:pPr lvl="2"/>
            <a:r>
              <a:rPr lang="en-US" dirty="0" smtClean="0"/>
              <a:t>Functional vision assessment for practical use in real life situations</a:t>
            </a:r>
          </a:p>
          <a:p>
            <a:pPr lvl="1"/>
            <a:r>
              <a:rPr lang="en-US" dirty="0" smtClean="0"/>
              <a:t>Hearing</a:t>
            </a:r>
          </a:p>
          <a:p>
            <a:pPr lvl="2"/>
            <a:r>
              <a:rPr lang="en-US" dirty="0" smtClean="0"/>
              <a:t>Structure of ear</a:t>
            </a:r>
          </a:p>
          <a:p>
            <a:pPr lvl="2"/>
            <a:r>
              <a:rPr lang="en-US" dirty="0" smtClean="0"/>
              <a:t>Pure tone &amp; speech </a:t>
            </a:r>
            <a:r>
              <a:rPr lang="en-US" dirty="0" err="1" smtClean="0"/>
              <a:t>audiometry</a:t>
            </a:r>
            <a:endParaRPr lang="en-US" dirty="0" smtClean="0"/>
          </a:p>
          <a:p>
            <a:pPr lvl="2"/>
            <a:r>
              <a:rPr lang="en-US" dirty="0" smtClean="0"/>
              <a:t>Objective tests like ABR , impedance </a:t>
            </a:r>
            <a:r>
              <a:rPr lang="en-US" dirty="0" err="1" smtClean="0"/>
              <a:t>audiometry</a:t>
            </a:r>
            <a:r>
              <a:rPr lang="en-US" dirty="0" smtClean="0"/>
              <a:t>, etc.</a:t>
            </a:r>
          </a:p>
          <a:p>
            <a:pPr lvl="2"/>
            <a:r>
              <a:rPr lang="en-US" dirty="0" smtClean="0"/>
              <a:t>Test for aided hearing abilities</a:t>
            </a:r>
          </a:p>
          <a:p>
            <a:pPr lvl="1"/>
            <a:r>
              <a:rPr lang="en-US" dirty="0" smtClean="0"/>
              <a:t>Tests in other necessary domains like – cognition, </a:t>
            </a:r>
            <a:r>
              <a:rPr lang="en-US" dirty="0" err="1" smtClean="0"/>
              <a:t>behaviour</a:t>
            </a:r>
            <a:r>
              <a:rPr lang="en-US" dirty="0" smtClean="0"/>
              <a:t>, etc.</a:t>
            </a:r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24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57250"/>
          </a:xfrm>
        </p:spPr>
        <p:txBody>
          <a:bodyPr/>
          <a:lstStyle/>
          <a:p>
            <a:r>
              <a:rPr lang="en-US" dirty="0" smtClean="0"/>
              <a:t>…Assessment…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171949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Special Tools for Identifying Needs in Deaf-Blind Children</a:t>
            </a:r>
          </a:p>
          <a:p>
            <a:pPr lvl="1"/>
            <a:r>
              <a:rPr lang="en-GB" dirty="0" smtClean="0"/>
              <a:t>Caller-Azusa Scale</a:t>
            </a:r>
          </a:p>
          <a:p>
            <a:pPr lvl="2"/>
            <a:r>
              <a:rPr lang="en-GB" dirty="0" smtClean="0"/>
              <a:t>Development scale for comprehensive assessment of deaf-blind children</a:t>
            </a:r>
          </a:p>
          <a:p>
            <a:pPr lvl="2"/>
            <a:r>
              <a:rPr lang="en-GB" dirty="0" smtClean="0"/>
              <a:t>Has 18 sub-scales in 6 areas </a:t>
            </a:r>
            <a:r>
              <a:rPr lang="en-GB" dirty="0" smtClean="0">
                <a:sym typeface="Wingdings" pitchFamily="2" charset="2"/>
              </a:rPr>
              <a:t> motor development, perceptual development, daily living skills, cognition, communication &amp; language, and social development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Learning thru’ Doing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Programme manual developed by Blind Persons Association (BMA) &amp; National Institute of Visual Handicap (NIVH) in 2002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Helpful in evaluating &amp; training in areas of  personal care, orientation &amp; mobility, social areas, functional academics &amp; independent living/vocational skills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Test for Functional Assessment of Vision &amp; Hearing</a:t>
            </a:r>
          </a:p>
          <a:p>
            <a:pPr lvl="2"/>
            <a:r>
              <a:rPr lang="en-GB" dirty="0" smtClean="0"/>
              <a:t>Questionnaire for assessing functional hearing &amp; vision</a:t>
            </a:r>
          </a:p>
          <a:p>
            <a:pPr lvl="2"/>
            <a:r>
              <a:rPr lang="en-GB" dirty="0" smtClean="0"/>
              <a:t>Developed by Sense International (India)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3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B V- O&amp;M &amp; Edn [4] 31.10.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rlin Sans 1">
      <a:majorFont>
        <a:latin typeface="Berlin Sans FB Demi"/>
        <a:ea typeface=""/>
        <a:cs typeface=""/>
      </a:majorFont>
      <a:minorFont>
        <a:latin typeface="Berlin Sans F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 V- O&amp;M &amp; Edn [4] 31.10.16</Template>
  <TotalTime>1077</TotalTime>
  <Words>779</Words>
  <Application>Microsoft Office PowerPoint</Application>
  <PresentationFormat>On-screen Show (16:9)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DB V- O&amp;M &amp; Edn [4] 31.10.16</vt:lpstr>
      <vt:lpstr>Introduction to Locomotor &amp; Multiple Disabilities</vt:lpstr>
      <vt:lpstr>Unit 4: Deaf-Blindness</vt:lpstr>
      <vt:lpstr>Unit 4: Deaf Blindness</vt:lpstr>
      <vt:lpstr>Screening…</vt:lpstr>
      <vt:lpstr>…Screening…</vt:lpstr>
      <vt:lpstr>…Screening…</vt:lpstr>
      <vt:lpstr>…Screening</vt:lpstr>
      <vt:lpstr>Assessment…</vt:lpstr>
      <vt:lpstr>…Assessment…</vt:lpstr>
      <vt:lpstr>…Assessment</vt:lpstr>
      <vt:lpstr>Intervention…</vt:lpstr>
      <vt:lpstr>…Intervention… </vt:lpstr>
      <vt:lpstr>…Intervention…</vt:lpstr>
      <vt:lpstr>…Intervention</vt:lpstr>
      <vt:lpstr>Enhance Your Knowledge…</vt:lpstr>
      <vt:lpstr>Further 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SEA-U</dc:creator>
  <cp:lastModifiedBy>User</cp:lastModifiedBy>
  <cp:revision>78</cp:revision>
  <dcterms:created xsi:type="dcterms:W3CDTF">2006-08-16T00:00:00Z</dcterms:created>
  <dcterms:modified xsi:type="dcterms:W3CDTF">2019-10-12T13:40:26Z</dcterms:modified>
</cp:coreProperties>
</file>